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9" r:id="rId5"/>
    <p:sldId id="270" r:id="rId6"/>
    <p:sldId id="274" r:id="rId7"/>
    <p:sldId id="277" r:id="rId8"/>
    <p:sldId id="278" r:id="rId9"/>
    <p:sldId id="275" r:id="rId10"/>
    <p:sldId id="273" r:id="rId11"/>
    <p:sldId id="272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71" r:id="rId23"/>
    <p:sldId id="27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7171"/>
    <a:srgbClr val="404040"/>
    <a:srgbClr val="C93737"/>
    <a:srgbClr val="D15353"/>
    <a:srgbClr val="4472C4"/>
    <a:srgbClr val="4B4B4B"/>
    <a:srgbClr val="909090"/>
    <a:srgbClr val="565656"/>
    <a:srgbClr val="262626"/>
    <a:srgbClr val="BA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94563" autoAdjust="0"/>
  </p:normalViewPr>
  <p:slideViewPr>
    <p:cSldViewPr snapToGrid="0">
      <p:cViewPr>
        <p:scale>
          <a:sx n="125" d="100"/>
          <a:sy n="125" d="100"/>
        </p:scale>
        <p:origin x="56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9A525-63F8-4609-81FF-2D313FB2C389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4000F5-674F-461F-9B6F-666D2A1688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6802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00F5-674F-461F-9B6F-666D2A16885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733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00F5-674F-461F-9B6F-666D2A16885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5924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00F5-674F-461F-9B6F-666D2A16885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0086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00F5-674F-461F-9B6F-666D2A16885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9632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00F5-674F-461F-9B6F-666D2A168854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232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4B84-DDA4-4898-84FB-9AAD6BF06F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2593A-10F6-4351-A2D8-A8953843E4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2BDF3-1074-42F9-8196-542C4CA9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5E538-6BD0-4BF8-8C99-F76F6A2D8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17014-1004-44E8-B62A-3996B2C7F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69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8DA1-60DA-4EB3-9C7C-68DE062A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2522A0-7E3A-4665-91D0-E8AD423A57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D540A-F083-43F4-BE97-F1BDCA808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A233AF-897A-4704-9580-CD380DFDF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26948-443A-450E-A1B2-2F704517D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989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7126D0-876B-4849-9EBF-AD967706DB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2D1A20-B887-4818-959A-CEA36A320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34153-158C-48AC-9C6A-5C6327FC1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398569-FC04-4ED3-8D14-5741F42B4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FAA26-3DBA-403E-8EE4-06A1881E7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0906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D4433-E1B2-4650-9ED7-84062ABC0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1464B-A8AC-42E5-AA25-F519588C2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44D03-26CD-4858-8CE7-E550FEDF6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8EFE9-B66D-4B73-9924-866F58E00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37B07-A122-454C-9AFA-34FAF1A44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414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F93E5-CEF7-4188-9FF6-4987DCC89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E1303-A971-4DE9-A32D-8D0B96388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5DDD48-3BDC-4BE2-AC87-C8A492BA5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71686-080C-46C9-8A5A-9A8CA7BE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5626C-F880-4DC4-94E0-887EF1A13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0360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AD9B-EE5A-4F31-83E2-8ABA8BC2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29DCB-F194-4C9E-A969-6D2E35F540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FEC6F4-8FBA-490D-99EC-DF4056A2A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2BF75-44EA-4D80-AF90-3F1BEB4CE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834DB9-6B19-4BF0-9095-75ED5F10F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F9FC26-2BF6-42DA-84F4-155D57D9E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085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5ECEF-6394-416F-B0A7-8FD2BBEED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3E2E7-82E5-4CEF-849D-10029A0DF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6F95BA-A6B8-43A4-9A3A-4B8A0DFB4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E3225E-17FC-4AD4-BEA8-934E0B10B6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49F41E-6C23-4C80-93CA-3AC0C93DC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4B7897-2183-479B-9245-252E0D1F5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1C7F53-6AAC-4FE7-BB9A-7EC685D91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A06F24-AA0A-4AF0-868B-C22ABDEFA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199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53166-FE04-4715-99C2-1DB165F70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D18985-557D-4DDD-8E11-0F09DAD2D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9499CA-6718-4674-BFBA-8B552D6EB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F11F1-5779-4A2E-8EF8-AB3EEB298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345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B8ABC6-8936-4052-95D7-A5524B82D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EA7ED-4EEC-4B9F-A42D-AF26BCC07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4093D5-B639-443F-8444-75390953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628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E263-3A9E-45B5-9A5B-05B9C2127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3AC6A-7701-4D8B-8429-1522B3707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11EE3E-6A86-4F78-B451-BF2C95D55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72F43D-D83F-4D93-B358-13251F62C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45D3A-B149-4094-A17C-F8055D2CD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6CD6B5-1B1F-482C-9192-7A4283A6B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124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28BE5-6FF3-4203-8FC6-F22148658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CD1562-B6C9-4BE4-A7B4-9E2092FECE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FA907B-FE00-4AD6-B289-512E822356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BD01FC-98F4-464C-8141-BABB4F585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AB2589-A996-4E48-8B11-44CA873E5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83A383-E1DE-4EE9-9C0A-15BA392ED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054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EC903A-399A-4276-9553-916D25494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922C4-985B-49AC-9ACC-C117937C5F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FA5B6-A265-4FEF-B06A-70162A5546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9817C5-ECF7-4148-860F-F08F04E97915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2219-8C11-497A-AF82-B0E27CF2C0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65B96-8E37-4024-97E1-F13E4241AC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B9E83-D2B6-4126-92EA-3F3E9B9B38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455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>
            <a:extLst>
              <a:ext uri="{FF2B5EF4-FFF2-40B4-BE49-F238E27FC236}">
                <a16:creationId xmlns:a16="http://schemas.microsoft.com/office/drawing/2014/main" id="{B464082E-46FD-4468-8EFD-A996B72E3CC4}"/>
              </a:ext>
            </a:extLst>
          </p:cNvPr>
          <p:cNvSpPr/>
          <p:nvPr/>
        </p:nvSpPr>
        <p:spPr>
          <a:xfrm>
            <a:off x="2079964" y="1440278"/>
            <a:ext cx="3600000" cy="3600000"/>
          </a:xfrm>
          <a:prstGeom prst="arc">
            <a:avLst>
              <a:gd name="adj1" fmla="val 8368620"/>
              <a:gd name="adj2" fmla="val 21453967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1CAE38A3-623B-46B5-BEE8-FA3A8739526C}"/>
              </a:ext>
            </a:extLst>
          </p:cNvPr>
          <p:cNvSpPr/>
          <p:nvPr/>
        </p:nvSpPr>
        <p:spPr>
          <a:xfrm>
            <a:off x="2115964" y="1476278"/>
            <a:ext cx="3528000" cy="3528000"/>
          </a:xfrm>
          <a:prstGeom prst="arc">
            <a:avLst>
              <a:gd name="adj1" fmla="val 8384934"/>
              <a:gd name="adj2" fmla="val 21453967"/>
            </a:avLst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CEB7A93-9F6B-41DB-AF63-1C0841A0F4CC}"/>
              </a:ext>
            </a:extLst>
          </p:cNvPr>
          <p:cNvSpPr/>
          <p:nvPr/>
        </p:nvSpPr>
        <p:spPr>
          <a:xfrm>
            <a:off x="3789964" y="3150278"/>
            <a:ext cx="180000" cy="180000"/>
          </a:xfrm>
          <a:prstGeom prst="ellipse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99A5F466-2C6E-4E20-965A-B71F93173F2C}"/>
              </a:ext>
            </a:extLst>
          </p:cNvPr>
          <p:cNvSpPr/>
          <p:nvPr/>
        </p:nvSpPr>
        <p:spPr>
          <a:xfrm rot="4800000">
            <a:off x="9290677" y="-229030"/>
            <a:ext cx="143754" cy="3600000"/>
          </a:xfrm>
          <a:prstGeom prst="trapezoi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0C1A5E3D-524C-4202-BCE1-15D4E920B3BC}"/>
              </a:ext>
            </a:extLst>
          </p:cNvPr>
          <p:cNvSpPr/>
          <p:nvPr/>
        </p:nvSpPr>
        <p:spPr>
          <a:xfrm rot="4800000">
            <a:off x="9715704" y="-612381"/>
            <a:ext cx="143754" cy="3600000"/>
          </a:xfrm>
          <a:prstGeom prst="trapezoi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A63CA-DE57-4107-A3ED-F07A3D6A3834}"/>
              </a:ext>
            </a:extLst>
          </p:cNvPr>
          <p:cNvSpPr/>
          <p:nvPr/>
        </p:nvSpPr>
        <p:spPr>
          <a:xfrm rot="-7800000">
            <a:off x="2620968" y="4101590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FC6EA7-AABA-405D-999E-7F2A58624E0A}"/>
              </a:ext>
            </a:extLst>
          </p:cNvPr>
          <p:cNvSpPr/>
          <p:nvPr/>
        </p:nvSpPr>
        <p:spPr>
          <a:xfrm rot="-6660000">
            <a:off x="2349559" y="364082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7BD178-71A8-496E-A111-065E1663430A}"/>
              </a:ext>
            </a:extLst>
          </p:cNvPr>
          <p:cNvSpPr/>
          <p:nvPr/>
        </p:nvSpPr>
        <p:spPr>
          <a:xfrm rot="-5520000">
            <a:off x="2243419" y="3107624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855583-A92D-4F84-9AA0-CB23D40FF8F6}"/>
              </a:ext>
            </a:extLst>
          </p:cNvPr>
          <p:cNvSpPr/>
          <p:nvPr/>
        </p:nvSpPr>
        <p:spPr>
          <a:xfrm rot="-4380000">
            <a:off x="2312745" y="257744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A3603A-1787-4CD0-9C79-3D8DEE51F320}"/>
              </a:ext>
            </a:extLst>
          </p:cNvPr>
          <p:cNvSpPr/>
          <p:nvPr/>
        </p:nvSpPr>
        <p:spPr>
          <a:xfrm rot="-3240000">
            <a:off x="2551350" y="209887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DC02F1-7A83-443E-B89B-806474C48007}"/>
              </a:ext>
            </a:extLst>
          </p:cNvPr>
          <p:cNvSpPr/>
          <p:nvPr/>
        </p:nvSpPr>
        <p:spPr>
          <a:xfrm rot="-2100000">
            <a:off x="2932764" y="1724061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2A5FB3-315A-4F2A-87B7-3D15F3455358}"/>
              </a:ext>
            </a:extLst>
          </p:cNvPr>
          <p:cNvSpPr/>
          <p:nvPr/>
        </p:nvSpPr>
        <p:spPr>
          <a:xfrm rot="-960000">
            <a:off x="3415424" y="1503034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15E5BC-2654-418D-9F9A-0CDBAAFE1E71}"/>
              </a:ext>
            </a:extLst>
          </p:cNvPr>
          <p:cNvSpPr/>
          <p:nvPr/>
        </p:nvSpPr>
        <p:spPr>
          <a:xfrm rot="180000">
            <a:off x="3946741" y="1433307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A94E7F-8C3B-4A32-86FF-CFBA58B933DC}"/>
              </a:ext>
            </a:extLst>
          </p:cNvPr>
          <p:cNvSpPr/>
          <p:nvPr/>
        </p:nvSpPr>
        <p:spPr>
          <a:xfrm rot="1320000">
            <a:off x="4468820" y="154904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910D1-F121-4C22-B6F7-DBD2C041CB4E}"/>
              </a:ext>
            </a:extLst>
          </p:cNvPr>
          <p:cNvSpPr/>
          <p:nvPr/>
        </p:nvSpPr>
        <p:spPr>
          <a:xfrm rot="2460000">
            <a:off x="4924773" y="1837647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A0424C-332D-4685-B7E2-57478F0D25D3}"/>
              </a:ext>
            </a:extLst>
          </p:cNvPr>
          <p:cNvSpPr/>
          <p:nvPr/>
        </p:nvSpPr>
        <p:spPr>
          <a:xfrm rot="3600000">
            <a:off x="5264918" y="2234982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84401F-5F2D-4C02-86EE-369C468648BD}"/>
              </a:ext>
            </a:extLst>
          </p:cNvPr>
          <p:cNvSpPr/>
          <p:nvPr/>
        </p:nvSpPr>
        <p:spPr>
          <a:xfrm rot="4740000">
            <a:off x="5452193" y="274747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0409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AEB10232-F189-4A8C-AAF6-7C662311A9CE}"/>
              </a:ext>
            </a:extLst>
          </p:cNvPr>
          <p:cNvSpPr/>
          <p:nvPr/>
        </p:nvSpPr>
        <p:spPr>
          <a:xfrm rot="5400000">
            <a:off x="9184372" y="5219517"/>
            <a:ext cx="3168000" cy="13143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549B99A-C88B-465D-8AF6-922155186D6D}"/>
              </a:ext>
            </a:extLst>
          </p:cNvPr>
          <p:cNvSpPr/>
          <p:nvPr/>
        </p:nvSpPr>
        <p:spPr>
          <a:xfrm rot="5400000">
            <a:off x="2156833" y="5892083"/>
            <a:ext cx="1800000" cy="10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Block Arc 1">
            <a:extLst>
              <a:ext uri="{FF2B5EF4-FFF2-40B4-BE49-F238E27FC236}">
                <a16:creationId xmlns:a16="http://schemas.microsoft.com/office/drawing/2014/main" id="{B104B2DD-A4C5-424A-8E78-9EEFD4DBDA4C}"/>
              </a:ext>
            </a:extLst>
          </p:cNvPr>
          <p:cNvSpPr/>
          <p:nvPr/>
        </p:nvSpPr>
        <p:spPr>
          <a:xfrm>
            <a:off x="5839844" y="2867202"/>
            <a:ext cx="4320000" cy="4320000"/>
          </a:xfrm>
          <a:prstGeom prst="blockArc">
            <a:avLst>
              <a:gd name="adj1" fmla="val 11062391"/>
              <a:gd name="adj2" fmla="val 18794884"/>
              <a:gd name="adj3" fmla="val 3313"/>
            </a:avLst>
          </a:prstGeom>
          <a:solidFill>
            <a:schemeClr val="accent3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B464082E-46FD-4468-8EFD-A996B72E3CC4}"/>
              </a:ext>
            </a:extLst>
          </p:cNvPr>
          <p:cNvSpPr/>
          <p:nvPr/>
        </p:nvSpPr>
        <p:spPr>
          <a:xfrm>
            <a:off x="6199844" y="3233869"/>
            <a:ext cx="3600000" cy="3600000"/>
          </a:xfrm>
          <a:prstGeom prst="arc">
            <a:avLst>
              <a:gd name="adj1" fmla="val 8368620"/>
              <a:gd name="adj2" fmla="val 20976096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1CAE38A3-623B-46B5-BEE8-FA3A8739526C}"/>
              </a:ext>
            </a:extLst>
          </p:cNvPr>
          <p:cNvSpPr/>
          <p:nvPr/>
        </p:nvSpPr>
        <p:spPr>
          <a:xfrm>
            <a:off x="6235844" y="3269869"/>
            <a:ext cx="3528000" cy="3528000"/>
          </a:xfrm>
          <a:prstGeom prst="arc">
            <a:avLst>
              <a:gd name="adj1" fmla="val 8384934"/>
              <a:gd name="adj2" fmla="val 20915676"/>
            </a:avLst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CEB7A93-9F6B-41DB-AF63-1C0841A0F4CC}"/>
              </a:ext>
            </a:extLst>
          </p:cNvPr>
          <p:cNvSpPr/>
          <p:nvPr/>
        </p:nvSpPr>
        <p:spPr>
          <a:xfrm>
            <a:off x="7909844" y="4943869"/>
            <a:ext cx="180000" cy="180000"/>
          </a:xfrm>
          <a:prstGeom prst="ellipse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A63CA-DE57-4107-A3ED-F07A3D6A3834}"/>
              </a:ext>
            </a:extLst>
          </p:cNvPr>
          <p:cNvSpPr/>
          <p:nvPr/>
        </p:nvSpPr>
        <p:spPr>
          <a:xfrm rot="-7800000">
            <a:off x="6740852" y="589518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FC6EA7-AABA-405D-999E-7F2A58624E0A}"/>
              </a:ext>
            </a:extLst>
          </p:cNvPr>
          <p:cNvSpPr/>
          <p:nvPr/>
        </p:nvSpPr>
        <p:spPr>
          <a:xfrm rot="-6660000">
            <a:off x="6469444" y="543442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7BD178-71A8-496E-A111-065E1663430A}"/>
              </a:ext>
            </a:extLst>
          </p:cNvPr>
          <p:cNvSpPr/>
          <p:nvPr/>
        </p:nvSpPr>
        <p:spPr>
          <a:xfrm rot="-5520000">
            <a:off x="6362831" y="4910406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855583-A92D-4F84-9AA0-CB23D40FF8F6}"/>
              </a:ext>
            </a:extLst>
          </p:cNvPr>
          <p:cNvSpPr/>
          <p:nvPr/>
        </p:nvSpPr>
        <p:spPr>
          <a:xfrm rot="-4380000">
            <a:off x="6432630" y="4380227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A3603A-1787-4CD0-9C79-3D8DEE51F320}"/>
              </a:ext>
            </a:extLst>
          </p:cNvPr>
          <p:cNvSpPr/>
          <p:nvPr/>
        </p:nvSpPr>
        <p:spPr>
          <a:xfrm rot="-3240000">
            <a:off x="6671236" y="3901657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DC02F1-7A83-443E-B89B-806474C48007}"/>
              </a:ext>
            </a:extLst>
          </p:cNvPr>
          <p:cNvSpPr/>
          <p:nvPr/>
        </p:nvSpPr>
        <p:spPr>
          <a:xfrm rot="-2100000">
            <a:off x="7052650" y="3526843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2A5FB3-315A-4F2A-87B7-3D15F3455358}"/>
              </a:ext>
            </a:extLst>
          </p:cNvPr>
          <p:cNvSpPr/>
          <p:nvPr/>
        </p:nvSpPr>
        <p:spPr>
          <a:xfrm rot="-960000">
            <a:off x="7535311" y="329662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15E5BC-2654-418D-9F9A-0CDBAAFE1E71}"/>
              </a:ext>
            </a:extLst>
          </p:cNvPr>
          <p:cNvSpPr/>
          <p:nvPr/>
        </p:nvSpPr>
        <p:spPr>
          <a:xfrm rot="180000">
            <a:off x="8066628" y="323608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A94E7F-8C3B-4A32-86FF-CFBA58B933DC}"/>
              </a:ext>
            </a:extLst>
          </p:cNvPr>
          <p:cNvSpPr/>
          <p:nvPr/>
        </p:nvSpPr>
        <p:spPr>
          <a:xfrm rot="1320000">
            <a:off x="8588707" y="3351831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910D1-F121-4C22-B6F7-DBD2C041CB4E}"/>
              </a:ext>
            </a:extLst>
          </p:cNvPr>
          <p:cNvSpPr/>
          <p:nvPr/>
        </p:nvSpPr>
        <p:spPr>
          <a:xfrm rot="2460000">
            <a:off x="9044660" y="363123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A0424C-332D-4685-B7E2-57478F0D25D3}"/>
              </a:ext>
            </a:extLst>
          </p:cNvPr>
          <p:cNvSpPr/>
          <p:nvPr/>
        </p:nvSpPr>
        <p:spPr>
          <a:xfrm rot="3600000">
            <a:off x="9384805" y="404386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84401F-5F2D-4C02-86EE-369C468648BD}"/>
              </a:ext>
            </a:extLst>
          </p:cNvPr>
          <p:cNvSpPr/>
          <p:nvPr/>
        </p:nvSpPr>
        <p:spPr>
          <a:xfrm rot="4740000">
            <a:off x="9572080" y="4544758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25EF62FD-4693-41FD-AA4A-E8F02E7917F0}"/>
              </a:ext>
            </a:extLst>
          </p:cNvPr>
          <p:cNvSpPr/>
          <p:nvPr/>
        </p:nvSpPr>
        <p:spPr>
          <a:xfrm>
            <a:off x="5839844" y="2873869"/>
            <a:ext cx="4320000" cy="4320000"/>
          </a:xfrm>
          <a:prstGeom prst="arc">
            <a:avLst>
              <a:gd name="adj1" fmla="val 11231916"/>
              <a:gd name="adj2" fmla="val 18692922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5A0F867-3344-45B2-85B7-C4578D348D9F}"/>
              </a:ext>
            </a:extLst>
          </p:cNvPr>
          <p:cNvCxnSpPr>
            <a:cxnSpLocks/>
          </p:cNvCxnSpPr>
          <p:nvPr/>
        </p:nvCxnSpPr>
        <p:spPr>
          <a:xfrm>
            <a:off x="3239347" y="4757796"/>
            <a:ext cx="264045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108B559-7B2F-4FE3-9771-7C5072C2C7A7}"/>
              </a:ext>
            </a:extLst>
          </p:cNvPr>
          <p:cNvSpPr/>
          <p:nvPr/>
        </p:nvSpPr>
        <p:spPr>
          <a:xfrm>
            <a:off x="3269403" y="4776083"/>
            <a:ext cx="2703196" cy="10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Block Arc 27">
            <a:extLst>
              <a:ext uri="{FF2B5EF4-FFF2-40B4-BE49-F238E27FC236}">
                <a16:creationId xmlns:a16="http://schemas.microsoft.com/office/drawing/2014/main" id="{131ACC9B-AC0A-42B8-A749-08F5C721A226}"/>
              </a:ext>
            </a:extLst>
          </p:cNvPr>
          <p:cNvSpPr/>
          <p:nvPr/>
        </p:nvSpPr>
        <p:spPr>
          <a:xfrm>
            <a:off x="3002833" y="4776083"/>
            <a:ext cx="540000" cy="540000"/>
          </a:xfrm>
          <a:prstGeom prst="blockArc">
            <a:avLst>
              <a:gd name="adj1" fmla="val 10740327"/>
              <a:gd name="adj2" fmla="val 16168638"/>
              <a:gd name="adj3" fmla="val 20079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4FD48CB0-481D-4A84-B577-228E7AA81456}"/>
              </a:ext>
            </a:extLst>
          </p:cNvPr>
          <p:cNvSpPr/>
          <p:nvPr/>
        </p:nvSpPr>
        <p:spPr>
          <a:xfrm>
            <a:off x="2995981" y="4757796"/>
            <a:ext cx="540000" cy="540000"/>
          </a:xfrm>
          <a:prstGeom prst="arc">
            <a:avLst>
              <a:gd name="adj1" fmla="val 10772460"/>
              <a:gd name="adj2" fmla="val 16183418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56E8980-7E57-44E1-A64D-84A6BD1DF447}"/>
              </a:ext>
            </a:extLst>
          </p:cNvPr>
          <p:cNvCxnSpPr>
            <a:cxnSpLocks/>
          </p:cNvCxnSpPr>
          <p:nvPr/>
        </p:nvCxnSpPr>
        <p:spPr>
          <a:xfrm>
            <a:off x="2995981" y="5027202"/>
            <a:ext cx="0" cy="1836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58779B7-01BB-4F42-AD20-692256CF9E88}"/>
              </a:ext>
            </a:extLst>
          </p:cNvPr>
          <p:cNvCxnSpPr>
            <a:cxnSpLocks/>
          </p:cNvCxnSpPr>
          <p:nvPr/>
        </p:nvCxnSpPr>
        <p:spPr>
          <a:xfrm>
            <a:off x="3122581" y="5029105"/>
            <a:ext cx="0" cy="169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rc 36">
            <a:extLst>
              <a:ext uri="{FF2B5EF4-FFF2-40B4-BE49-F238E27FC236}">
                <a16:creationId xmlns:a16="http://schemas.microsoft.com/office/drawing/2014/main" id="{8879E42F-0B53-44FB-A9E4-1664AF6DFC34}"/>
              </a:ext>
            </a:extLst>
          </p:cNvPr>
          <p:cNvSpPr/>
          <p:nvPr/>
        </p:nvSpPr>
        <p:spPr>
          <a:xfrm>
            <a:off x="3121981" y="4883796"/>
            <a:ext cx="288000" cy="288000"/>
          </a:xfrm>
          <a:prstGeom prst="arc">
            <a:avLst>
              <a:gd name="adj1" fmla="val 10772460"/>
              <a:gd name="adj2" fmla="val 16183418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453B0D0-21A6-41EE-85E0-5B8542F8F748}"/>
              </a:ext>
            </a:extLst>
          </p:cNvPr>
          <p:cNvCxnSpPr>
            <a:cxnSpLocks/>
          </p:cNvCxnSpPr>
          <p:nvPr/>
        </p:nvCxnSpPr>
        <p:spPr>
          <a:xfrm flipH="1">
            <a:off x="3264393" y="4883796"/>
            <a:ext cx="273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E2157337-A016-422D-B837-105E273BEAF2}"/>
              </a:ext>
            </a:extLst>
          </p:cNvPr>
          <p:cNvSpPr/>
          <p:nvPr/>
        </p:nvSpPr>
        <p:spPr>
          <a:xfrm>
            <a:off x="9379861" y="3429000"/>
            <a:ext cx="1188524" cy="13143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5854D46-3119-4846-BAE1-A51A8806E5BA}"/>
              </a:ext>
            </a:extLst>
          </p:cNvPr>
          <p:cNvCxnSpPr>
            <a:cxnSpLocks/>
          </p:cNvCxnSpPr>
          <p:nvPr/>
        </p:nvCxnSpPr>
        <p:spPr>
          <a:xfrm flipH="1">
            <a:off x="9413201" y="3413053"/>
            <a:ext cx="11562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Arc 42">
            <a:extLst>
              <a:ext uri="{FF2B5EF4-FFF2-40B4-BE49-F238E27FC236}">
                <a16:creationId xmlns:a16="http://schemas.microsoft.com/office/drawing/2014/main" id="{A04BC46C-FCC5-444D-A276-21BB63C280FE}"/>
              </a:ext>
            </a:extLst>
          </p:cNvPr>
          <p:cNvSpPr/>
          <p:nvPr/>
        </p:nvSpPr>
        <p:spPr>
          <a:xfrm>
            <a:off x="5983844" y="3011202"/>
            <a:ext cx="4032000" cy="4032000"/>
          </a:xfrm>
          <a:prstGeom prst="arc">
            <a:avLst>
              <a:gd name="adj1" fmla="val 11021148"/>
              <a:gd name="adj2" fmla="val 18805691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EC7C188-634E-4921-B2A0-BEC02A9F3AF7}"/>
              </a:ext>
            </a:extLst>
          </p:cNvPr>
          <p:cNvCxnSpPr>
            <a:cxnSpLocks/>
          </p:cNvCxnSpPr>
          <p:nvPr/>
        </p:nvCxnSpPr>
        <p:spPr>
          <a:xfrm flipH="1" flipV="1">
            <a:off x="9372437" y="3557443"/>
            <a:ext cx="1209652" cy="299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2F870A3B-D62C-409E-B198-F2AA9AC52880}"/>
              </a:ext>
            </a:extLst>
          </p:cNvPr>
          <p:cNvGrpSpPr/>
          <p:nvPr/>
        </p:nvGrpSpPr>
        <p:grpSpPr>
          <a:xfrm flipH="1">
            <a:off x="10269622" y="3413053"/>
            <a:ext cx="546852" cy="558287"/>
            <a:chOff x="4452248" y="1688629"/>
            <a:chExt cx="546852" cy="558287"/>
          </a:xfrm>
        </p:grpSpPr>
        <p:sp>
          <p:nvSpPr>
            <p:cNvPr id="40" name="Block Arc 39">
              <a:extLst>
                <a:ext uri="{FF2B5EF4-FFF2-40B4-BE49-F238E27FC236}">
                  <a16:creationId xmlns:a16="http://schemas.microsoft.com/office/drawing/2014/main" id="{3DA8BD6E-345D-4DDC-8B36-F5B5F237CAE7}"/>
                </a:ext>
              </a:extLst>
            </p:cNvPr>
            <p:cNvSpPr/>
            <p:nvPr/>
          </p:nvSpPr>
          <p:spPr>
            <a:xfrm>
              <a:off x="4459100" y="1706916"/>
              <a:ext cx="540000" cy="540000"/>
            </a:xfrm>
            <a:prstGeom prst="blockArc">
              <a:avLst>
                <a:gd name="adj1" fmla="val 10740327"/>
                <a:gd name="adj2" fmla="val 16168638"/>
                <a:gd name="adj3" fmla="val 20079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45" name="Arc 44">
              <a:extLst>
                <a:ext uri="{FF2B5EF4-FFF2-40B4-BE49-F238E27FC236}">
                  <a16:creationId xmlns:a16="http://schemas.microsoft.com/office/drawing/2014/main" id="{40C7B03E-A5CD-43AC-8F9E-67CE1E003B0E}"/>
                </a:ext>
              </a:extLst>
            </p:cNvPr>
            <p:cNvSpPr/>
            <p:nvPr/>
          </p:nvSpPr>
          <p:spPr>
            <a:xfrm>
              <a:off x="4452248" y="1688629"/>
              <a:ext cx="540000" cy="540000"/>
            </a:xfrm>
            <a:prstGeom prst="arc">
              <a:avLst>
                <a:gd name="adj1" fmla="val 10772460"/>
                <a:gd name="adj2" fmla="val 16183418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Arc 45">
              <a:extLst>
                <a:ext uri="{FF2B5EF4-FFF2-40B4-BE49-F238E27FC236}">
                  <a16:creationId xmlns:a16="http://schemas.microsoft.com/office/drawing/2014/main" id="{EE20A9C5-1149-4EF2-AC21-84080330981B}"/>
                </a:ext>
              </a:extLst>
            </p:cNvPr>
            <p:cNvSpPr/>
            <p:nvPr/>
          </p:nvSpPr>
          <p:spPr>
            <a:xfrm>
              <a:off x="4566146" y="1838351"/>
              <a:ext cx="288000" cy="288000"/>
            </a:xfrm>
            <a:prstGeom prst="arc">
              <a:avLst>
                <a:gd name="adj1" fmla="val 10772460"/>
                <a:gd name="adj2" fmla="val 16183418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79A5840-1CB2-43A4-AD00-9C3473D97490}"/>
              </a:ext>
            </a:extLst>
          </p:cNvPr>
          <p:cNvCxnSpPr>
            <a:cxnSpLocks/>
          </p:cNvCxnSpPr>
          <p:nvPr/>
        </p:nvCxnSpPr>
        <p:spPr>
          <a:xfrm>
            <a:off x="10817475" y="3669986"/>
            <a:ext cx="0" cy="3204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90EE328C-37F0-427D-9B63-CA6406777DD9}"/>
              </a:ext>
            </a:extLst>
          </p:cNvPr>
          <p:cNvSpPr/>
          <p:nvPr/>
        </p:nvSpPr>
        <p:spPr>
          <a:xfrm>
            <a:off x="3110802" y="6720320"/>
            <a:ext cx="7690055" cy="10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A063F59-24D3-431C-88FC-C3156DCD7CFD}"/>
              </a:ext>
            </a:extLst>
          </p:cNvPr>
          <p:cNvCxnSpPr>
            <a:cxnSpLocks/>
          </p:cNvCxnSpPr>
          <p:nvPr/>
        </p:nvCxnSpPr>
        <p:spPr>
          <a:xfrm flipH="1" flipV="1">
            <a:off x="2995982" y="6839479"/>
            <a:ext cx="7830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3D3203E-DB88-45FA-8F79-AB4B8A07A684}"/>
              </a:ext>
            </a:extLst>
          </p:cNvPr>
          <p:cNvCxnSpPr>
            <a:cxnSpLocks/>
          </p:cNvCxnSpPr>
          <p:nvPr/>
        </p:nvCxnSpPr>
        <p:spPr>
          <a:xfrm flipH="1">
            <a:off x="10694674" y="3703434"/>
            <a:ext cx="4927" cy="30312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C0FACA1-5B97-495E-9F1D-E70FABFE80B3}"/>
              </a:ext>
            </a:extLst>
          </p:cNvPr>
          <p:cNvCxnSpPr>
            <a:cxnSpLocks/>
          </p:cNvCxnSpPr>
          <p:nvPr/>
        </p:nvCxnSpPr>
        <p:spPr>
          <a:xfrm flipH="1">
            <a:off x="3102862" y="6720320"/>
            <a:ext cx="759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2729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AEB10232-F189-4A8C-AAF6-7C662311A9CE}"/>
              </a:ext>
            </a:extLst>
          </p:cNvPr>
          <p:cNvSpPr/>
          <p:nvPr/>
        </p:nvSpPr>
        <p:spPr>
          <a:xfrm rot="5400000">
            <a:off x="9184372" y="5219517"/>
            <a:ext cx="3168000" cy="13143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549B99A-C88B-465D-8AF6-922155186D6D}"/>
              </a:ext>
            </a:extLst>
          </p:cNvPr>
          <p:cNvSpPr/>
          <p:nvPr/>
        </p:nvSpPr>
        <p:spPr>
          <a:xfrm rot="5400000">
            <a:off x="2156833" y="5892083"/>
            <a:ext cx="1800000" cy="10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Block Arc 1">
            <a:extLst>
              <a:ext uri="{FF2B5EF4-FFF2-40B4-BE49-F238E27FC236}">
                <a16:creationId xmlns:a16="http://schemas.microsoft.com/office/drawing/2014/main" id="{B104B2DD-A4C5-424A-8E78-9EEFD4DBDA4C}"/>
              </a:ext>
            </a:extLst>
          </p:cNvPr>
          <p:cNvSpPr/>
          <p:nvPr/>
        </p:nvSpPr>
        <p:spPr>
          <a:xfrm>
            <a:off x="5839844" y="2867202"/>
            <a:ext cx="4320000" cy="4320000"/>
          </a:xfrm>
          <a:prstGeom prst="blockArc">
            <a:avLst>
              <a:gd name="adj1" fmla="val 11062391"/>
              <a:gd name="adj2" fmla="val 18794884"/>
              <a:gd name="adj3" fmla="val 3313"/>
            </a:avLst>
          </a:prstGeom>
          <a:solidFill>
            <a:schemeClr val="accent3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B464082E-46FD-4468-8EFD-A996B72E3CC4}"/>
              </a:ext>
            </a:extLst>
          </p:cNvPr>
          <p:cNvSpPr/>
          <p:nvPr/>
        </p:nvSpPr>
        <p:spPr>
          <a:xfrm>
            <a:off x="6199844" y="3233869"/>
            <a:ext cx="3600000" cy="3600000"/>
          </a:xfrm>
          <a:prstGeom prst="arc">
            <a:avLst>
              <a:gd name="adj1" fmla="val 8368620"/>
              <a:gd name="adj2" fmla="val 20976096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1CAE38A3-623B-46B5-BEE8-FA3A8739526C}"/>
              </a:ext>
            </a:extLst>
          </p:cNvPr>
          <p:cNvSpPr/>
          <p:nvPr/>
        </p:nvSpPr>
        <p:spPr>
          <a:xfrm>
            <a:off x="6235844" y="3269869"/>
            <a:ext cx="3528000" cy="3528000"/>
          </a:xfrm>
          <a:prstGeom prst="arc">
            <a:avLst>
              <a:gd name="adj1" fmla="val 8384934"/>
              <a:gd name="adj2" fmla="val 20915676"/>
            </a:avLst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CEB7A93-9F6B-41DB-AF63-1C0841A0F4CC}"/>
              </a:ext>
            </a:extLst>
          </p:cNvPr>
          <p:cNvSpPr/>
          <p:nvPr/>
        </p:nvSpPr>
        <p:spPr>
          <a:xfrm>
            <a:off x="7909844" y="4943869"/>
            <a:ext cx="180000" cy="180000"/>
          </a:xfrm>
          <a:prstGeom prst="ellipse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A63CA-DE57-4107-A3ED-F07A3D6A3834}"/>
              </a:ext>
            </a:extLst>
          </p:cNvPr>
          <p:cNvSpPr/>
          <p:nvPr/>
        </p:nvSpPr>
        <p:spPr>
          <a:xfrm rot="-7800000">
            <a:off x="6740852" y="589518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FC6EA7-AABA-405D-999E-7F2A58624E0A}"/>
              </a:ext>
            </a:extLst>
          </p:cNvPr>
          <p:cNvSpPr/>
          <p:nvPr/>
        </p:nvSpPr>
        <p:spPr>
          <a:xfrm rot="-6660000">
            <a:off x="6469444" y="543442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7BD178-71A8-496E-A111-065E1663430A}"/>
              </a:ext>
            </a:extLst>
          </p:cNvPr>
          <p:cNvSpPr/>
          <p:nvPr/>
        </p:nvSpPr>
        <p:spPr>
          <a:xfrm rot="-5520000">
            <a:off x="6362831" y="4910406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855583-A92D-4F84-9AA0-CB23D40FF8F6}"/>
              </a:ext>
            </a:extLst>
          </p:cNvPr>
          <p:cNvSpPr/>
          <p:nvPr/>
        </p:nvSpPr>
        <p:spPr>
          <a:xfrm rot="-4380000">
            <a:off x="6432630" y="4380227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A3603A-1787-4CD0-9C79-3D8DEE51F320}"/>
              </a:ext>
            </a:extLst>
          </p:cNvPr>
          <p:cNvSpPr/>
          <p:nvPr/>
        </p:nvSpPr>
        <p:spPr>
          <a:xfrm rot="-3240000">
            <a:off x="6671236" y="3901657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DC02F1-7A83-443E-B89B-806474C48007}"/>
              </a:ext>
            </a:extLst>
          </p:cNvPr>
          <p:cNvSpPr/>
          <p:nvPr/>
        </p:nvSpPr>
        <p:spPr>
          <a:xfrm rot="-2100000">
            <a:off x="7052650" y="3526843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2A5FB3-315A-4F2A-87B7-3D15F3455358}"/>
              </a:ext>
            </a:extLst>
          </p:cNvPr>
          <p:cNvSpPr/>
          <p:nvPr/>
        </p:nvSpPr>
        <p:spPr>
          <a:xfrm rot="-960000">
            <a:off x="7535311" y="329662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15E5BC-2654-418D-9F9A-0CDBAAFE1E71}"/>
              </a:ext>
            </a:extLst>
          </p:cNvPr>
          <p:cNvSpPr/>
          <p:nvPr/>
        </p:nvSpPr>
        <p:spPr>
          <a:xfrm rot="180000">
            <a:off x="8066628" y="323608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A94E7F-8C3B-4A32-86FF-CFBA58B933DC}"/>
              </a:ext>
            </a:extLst>
          </p:cNvPr>
          <p:cNvSpPr/>
          <p:nvPr/>
        </p:nvSpPr>
        <p:spPr>
          <a:xfrm rot="1320000">
            <a:off x="8588707" y="3351831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910D1-F121-4C22-B6F7-DBD2C041CB4E}"/>
              </a:ext>
            </a:extLst>
          </p:cNvPr>
          <p:cNvSpPr/>
          <p:nvPr/>
        </p:nvSpPr>
        <p:spPr>
          <a:xfrm rot="2460000">
            <a:off x="9044660" y="363123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A0424C-332D-4685-B7E2-57478F0D25D3}"/>
              </a:ext>
            </a:extLst>
          </p:cNvPr>
          <p:cNvSpPr/>
          <p:nvPr/>
        </p:nvSpPr>
        <p:spPr>
          <a:xfrm rot="3600000">
            <a:off x="9384805" y="404386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84401F-5F2D-4C02-86EE-369C468648BD}"/>
              </a:ext>
            </a:extLst>
          </p:cNvPr>
          <p:cNvSpPr/>
          <p:nvPr/>
        </p:nvSpPr>
        <p:spPr>
          <a:xfrm rot="4740000">
            <a:off x="9572080" y="4544758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25EF62FD-4693-41FD-AA4A-E8F02E7917F0}"/>
              </a:ext>
            </a:extLst>
          </p:cNvPr>
          <p:cNvSpPr/>
          <p:nvPr/>
        </p:nvSpPr>
        <p:spPr>
          <a:xfrm>
            <a:off x="5839844" y="2873869"/>
            <a:ext cx="4320000" cy="4320000"/>
          </a:xfrm>
          <a:prstGeom prst="arc">
            <a:avLst>
              <a:gd name="adj1" fmla="val 11231916"/>
              <a:gd name="adj2" fmla="val 18692922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5A0F867-3344-45B2-85B7-C4578D348D9F}"/>
              </a:ext>
            </a:extLst>
          </p:cNvPr>
          <p:cNvCxnSpPr>
            <a:cxnSpLocks/>
          </p:cNvCxnSpPr>
          <p:nvPr/>
        </p:nvCxnSpPr>
        <p:spPr>
          <a:xfrm>
            <a:off x="3239347" y="4757796"/>
            <a:ext cx="264045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108B559-7B2F-4FE3-9771-7C5072C2C7A7}"/>
              </a:ext>
            </a:extLst>
          </p:cNvPr>
          <p:cNvSpPr/>
          <p:nvPr/>
        </p:nvSpPr>
        <p:spPr>
          <a:xfrm>
            <a:off x="3269403" y="4776083"/>
            <a:ext cx="2703196" cy="10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Block Arc 27">
            <a:extLst>
              <a:ext uri="{FF2B5EF4-FFF2-40B4-BE49-F238E27FC236}">
                <a16:creationId xmlns:a16="http://schemas.microsoft.com/office/drawing/2014/main" id="{131ACC9B-AC0A-42B8-A749-08F5C721A226}"/>
              </a:ext>
            </a:extLst>
          </p:cNvPr>
          <p:cNvSpPr/>
          <p:nvPr/>
        </p:nvSpPr>
        <p:spPr>
          <a:xfrm>
            <a:off x="3002833" y="4776083"/>
            <a:ext cx="540000" cy="540000"/>
          </a:xfrm>
          <a:prstGeom prst="blockArc">
            <a:avLst>
              <a:gd name="adj1" fmla="val 10740327"/>
              <a:gd name="adj2" fmla="val 16168638"/>
              <a:gd name="adj3" fmla="val 20079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4FD48CB0-481D-4A84-B577-228E7AA81456}"/>
              </a:ext>
            </a:extLst>
          </p:cNvPr>
          <p:cNvSpPr/>
          <p:nvPr/>
        </p:nvSpPr>
        <p:spPr>
          <a:xfrm>
            <a:off x="2995981" y="4757796"/>
            <a:ext cx="540000" cy="540000"/>
          </a:xfrm>
          <a:prstGeom prst="arc">
            <a:avLst>
              <a:gd name="adj1" fmla="val 10772460"/>
              <a:gd name="adj2" fmla="val 16183418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56E8980-7E57-44E1-A64D-84A6BD1DF447}"/>
              </a:ext>
            </a:extLst>
          </p:cNvPr>
          <p:cNvCxnSpPr>
            <a:cxnSpLocks/>
          </p:cNvCxnSpPr>
          <p:nvPr/>
        </p:nvCxnSpPr>
        <p:spPr>
          <a:xfrm>
            <a:off x="2995981" y="5027202"/>
            <a:ext cx="0" cy="1836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58779B7-01BB-4F42-AD20-692256CF9E88}"/>
              </a:ext>
            </a:extLst>
          </p:cNvPr>
          <p:cNvCxnSpPr>
            <a:cxnSpLocks/>
          </p:cNvCxnSpPr>
          <p:nvPr/>
        </p:nvCxnSpPr>
        <p:spPr>
          <a:xfrm>
            <a:off x="3122581" y="5029105"/>
            <a:ext cx="0" cy="1836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rc 36">
            <a:extLst>
              <a:ext uri="{FF2B5EF4-FFF2-40B4-BE49-F238E27FC236}">
                <a16:creationId xmlns:a16="http://schemas.microsoft.com/office/drawing/2014/main" id="{8879E42F-0B53-44FB-A9E4-1664AF6DFC34}"/>
              </a:ext>
            </a:extLst>
          </p:cNvPr>
          <p:cNvSpPr/>
          <p:nvPr/>
        </p:nvSpPr>
        <p:spPr>
          <a:xfrm>
            <a:off x="3121981" y="4883796"/>
            <a:ext cx="288000" cy="288000"/>
          </a:xfrm>
          <a:prstGeom prst="arc">
            <a:avLst>
              <a:gd name="adj1" fmla="val 10772460"/>
              <a:gd name="adj2" fmla="val 16183418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453B0D0-21A6-41EE-85E0-5B8542F8F748}"/>
              </a:ext>
            </a:extLst>
          </p:cNvPr>
          <p:cNvCxnSpPr>
            <a:cxnSpLocks/>
          </p:cNvCxnSpPr>
          <p:nvPr/>
        </p:nvCxnSpPr>
        <p:spPr>
          <a:xfrm flipH="1">
            <a:off x="3264393" y="4883796"/>
            <a:ext cx="273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E2157337-A016-422D-B837-105E273BEAF2}"/>
              </a:ext>
            </a:extLst>
          </p:cNvPr>
          <p:cNvSpPr/>
          <p:nvPr/>
        </p:nvSpPr>
        <p:spPr>
          <a:xfrm>
            <a:off x="9379861" y="3429000"/>
            <a:ext cx="1188524" cy="13143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5854D46-3119-4846-BAE1-A51A8806E5BA}"/>
              </a:ext>
            </a:extLst>
          </p:cNvPr>
          <p:cNvCxnSpPr>
            <a:cxnSpLocks/>
          </p:cNvCxnSpPr>
          <p:nvPr/>
        </p:nvCxnSpPr>
        <p:spPr>
          <a:xfrm flipH="1">
            <a:off x="9413201" y="3413053"/>
            <a:ext cx="11562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Arc 42">
            <a:extLst>
              <a:ext uri="{FF2B5EF4-FFF2-40B4-BE49-F238E27FC236}">
                <a16:creationId xmlns:a16="http://schemas.microsoft.com/office/drawing/2014/main" id="{A04BC46C-FCC5-444D-A276-21BB63C280FE}"/>
              </a:ext>
            </a:extLst>
          </p:cNvPr>
          <p:cNvSpPr/>
          <p:nvPr/>
        </p:nvSpPr>
        <p:spPr>
          <a:xfrm>
            <a:off x="5983844" y="3011202"/>
            <a:ext cx="4032000" cy="4032000"/>
          </a:xfrm>
          <a:prstGeom prst="arc">
            <a:avLst>
              <a:gd name="adj1" fmla="val 11021148"/>
              <a:gd name="adj2" fmla="val 18805691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EC7C188-634E-4921-B2A0-BEC02A9F3AF7}"/>
              </a:ext>
            </a:extLst>
          </p:cNvPr>
          <p:cNvCxnSpPr>
            <a:cxnSpLocks/>
          </p:cNvCxnSpPr>
          <p:nvPr/>
        </p:nvCxnSpPr>
        <p:spPr>
          <a:xfrm flipH="1" flipV="1">
            <a:off x="9372437" y="3557443"/>
            <a:ext cx="1209652" cy="299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2F870A3B-D62C-409E-B198-F2AA9AC52880}"/>
              </a:ext>
            </a:extLst>
          </p:cNvPr>
          <p:cNvGrpSpPr/>
          <p:nvPr/>
        </p:nvGrpSpPr>
        <p:grpSpPr>
          <a:xfrm flipH="1">
            <a:off x="10269622" y="3413053"/>
            <a:ext cx="546852" cy="558287"/>
            <a:chOff x="4452248" y="1688629"/>
            <a:chExt cx="546852" cy="558287"/>
          </a:xfrm>
        </p:grpSpPr>
        <p:sp>
          <p:nvSpPr>
            <p:cNvPr id="40" name="Block Arc 39">
              <a:extLst>
                <a:ext uri="{FF2B5EF4-FFF2-40B4-BE49-F238E27FC236}">
                  <a16:creationId xmlns:a16="http://schemas.microsoft.com/office/drawing/2014/main" id="{3DA8BD6E-345D-4DDC-8B36-F5B5F237CAE7}"/>
                </a:ext>
              </a:extLst>
            </p:cNvPr>
            <p:cNvSpPr/>
            <p:nvPr/>
          </p:nvSpPr>
          <p:spPr>
            <a:xfrm>
              <a:off x="4459100" y="1706916"/>
              <a:ext cx="540000" cy="540000"/>
            </a:xfrm>
            <a:prstGeom prst="blockArc">
              <a:avLst>
                <a:gd name="adj1" fmla="val 10740327"/>
                <a:gd name="adj2" fmla="val 16168638"/>
                <a:gd name="adj3" fmla="val 20079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45" name="Arc 44">
              <a:extLst>
                <a:ext uri="{FF2B5EF4-FFF2-40B4-BE49-F238E27FC236}">
                  <a16:creationId xmlns:a16="http://schemas.microsoft.com/office/drawing/2014/main" id="{40C7B03E-A5CD-43AC-8F9E-67CE1E003B0E}"/>
                </a:ext>
              </a:extLst>
            </p:cNvPr>
            <p:cNvSpPr/>
            <p:nvPr/>
          </p:nvSpPr>
          <p:spPr>
            <a:xfrm>
              <a:off x="4452248" y="1688629"/>
              <a:ext cx="540000" cy="540000"/>
            </a:xfrm>
            <a:prstGeom prst="arc">
              <a:avLst>
                <a:gd name="adj1" fmla="val 10772460"/>
                <a:gd name="adj2" fmla="val 16183418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Arc 45">
              <a:extLst>
                <a:ext uri="{FF2B5EF4-FFF2-40B4-BE49-F238E27FC236}">
                  <a16:creationId xmlns:a16="http://schemas.microsoft.com/office/drawing/2014/main" id="{EE20A9C5-1149-4EF2-AC21-84080330981B}"/>
                </a:ext>
              </a:extLst>
            </p:cNvPr>
            <p:cNvSpPr/>
            <p:nvPr/>
          </p:nvSpPr>
          <p:spPr>
            <a:xfrm>
              <a:off x="4566146" y="1838351"/>
              <a:ext cx="288000" cy="288000"/>
            </a:xfrm>
            <a:prstGeom prst="arc">
              <a:avLst>
                <a:gd name="adj1" fmla="val 10772460"/>
                <a:gd name="adj2" fmla="val 16183418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3D3203E-DB88-45FA-8F79-AB4B8A07A684}"/>
              </a:ext>
            </a:extLst>
          </p:cNvPr>
          <p:cNvCxnSpPr>
            <a:cxnSpLocks/>
          </p:cNvCxnSpPr>
          <p:nvPr/>
        </p:nvCxnSpPr>
        <p:spPr>
          <a:xfrm flipH="1">
            <a:off x="10694674" y="3703434"/>
            <a:ext cx="4927" cy="3168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79A5840-1CB2-43A4-AD00-9C3473D97490}"/>
              </a:ext>
            </a:extLst>
          </p:cNvPr>
          <p:cNvCxnSpPr>
            <a:cxnSpLocks/>
          </p:cNvCxnSpPr>
          <p:nvPr/>
        </p:nvCxnSpPr>
        <p:spPr>
          <a:xfrm>
            <a:off x="10817475" y="3669986"/>
            <a:ext cx="0" cy="3168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1545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7D011D1F-9292-4A4B-BB94-C034878E9D5F}"/>
              </a:ext>
            </a:extLst>
          </p:cNvPr>
          <p:cNvGrpSpPr/>
          <p:nvPr/>
        </p:nvGrpSpPr>
        <p:grpSpPr>
          <a:xfrm>
            <a:off x="1122680" y="3796200"/>
            <a:ext cx="8935720" cy="1522560"/>
            <a:chOff x="1122680" y="3796200"/>
            <a:chExt cx="8935720" cy="152256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D9F401E3-A6D6-4F71-9A5D-3D1939AD83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12B68EC-A0E4-4BED-84EE-FD90B4CDDDC3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3E8A669-C6B7-4EF1-B338-58A13A4E6E3D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052A3B2-34F1-4E54-8DC9-E12656BABCA2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F6B48C2-D09C-49E2-900C-C32E58DBA9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582EEC-0467-480C-BD5C-CBDEC59BB0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BB0B2D0-3773-41A6-8309-1C766269CC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1966446-AD89-45B6-8321-DABD5CD77A87}"/>
                </a:ext>
              </a:extLst>
            </p:cNvPr>
            <p:cNvSpPr/>
            <p:nvPr/>
          </p:nvSpPr>
          <p:spPr>
            <a:xfrm>
              <a:off x="1897380" y="3796200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489900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9AB1AE-5309-472A-A380-C86F42167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841"/>
            <a:ext cx="12192000" cy="654631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D4134C7-CED4-48BC-9628-ECEB89D95020}"/>
              </a:ext>
            </a:extLst>
          </p:cNvPr>
          <p:cNvSpPr/>
          <p:nvPr/>
        </p:nvSpPr>
        <p:spPr>
          <a:xfrm>
            <a:off x="0" y="5002957"/>
            <a:ext cx="12258040" cy="16992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BA29480-FFB6-4560-94CE-CB99B9DC9622}"/>
              </a:ext>
            </a:extLst>
          </p:cNvPr>
          <p:cNvGrpSpPr/>
          <p:nvPr/>
        </p:nvGrpSpPr>
        <p:grpSpPr>
          <a:xfrm>
            <a:off x="3294084" y="3657600"/>
            <a:ext cx="7094516" cy="2932078"/>
            <a:chOff x="1312884" y="2960643"/>
            <a:chExt cx="9360720" cy="3852555"/>
          </a:xfrm>
        </p:grpSpPr>
        <p:sp>
          <p:nvSpPr>
            <p:cNvPr id="5" name="Arc 4">
              <a:extLst>
                <a:ext uri="{FF2B5EF4-FFF2-40B4-BE49-F238E27FC236}">
                  <a16:creationId xmlns:a16="http://schemas.microsoft.com/office/drawing/2014/main" id="{21A7488E-4A9A-40C9-81EF-B146FD4D25B1}"/>
                </a:ext>
              </a:extLst>
            </p:cNvPr>
            <p:cNvSpPr/>
            <p:nvPr/>
          </p:nvSpPr>
          <p:spPr>
            <a:xfrm>
              <a:off x="7073604" y="3213198"/>
              <a:ext cx="3600000" cy="3600000"/>
            </a:xfrm>
            <a:prstGeom prst="arc">
              <a:avLst>
                <a:gd name="adj1" fmla="val 8368620"/>
                <a:gd name="adj2" fmla="val 2145396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9A67BDC-64B4-4E4B-AD27-7783DB7554B0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8384934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3A655FC-11DA-445D-8A81-0D990FEB9356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339B00EF-D3BB-4EE2-BA9A-993F1DD81A68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BB3D5B-BD6C-46A8-8600-DF0AD1F3AA84}"/>
                </a:ext>
              </a:extLst>
            </p:cNvPr>
            <p:cNvSpPr/>
            <p:nvPr/>
          </p:nvSpPr>
          <p:spPr>
            <a:xfrm rot="-7800000">
              <a:off x="7614608" y="5874510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A30826A-DEF8-40C9-A163-62F13148FDCD}"/>
                </a:ext>
              </a:extLst>
            </p:cNvPr>
            <p:cNvSpPr/>
            <p:nvPr/>
          </p:nvSpPr>
          <p:spPr>
            <a:xfrm rot="-6660000">
              <a:off x="7343199" y="541374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2792A52-9D70-4C54-B007-B09E894F78B4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8E30C62-9921-4937-8220-4F6813FB73D8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A1F8F2C-FEA1-4F2C-B6FD-9FEBCBD10460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77336C3-7EF4-4490-AC31-C1777D529E93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26460ED-373F-4163-93E5-CA4BCB9ADA6D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F34840D-D022-4A6D-AAAC-B81B0956624E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A5D58F-3026-48A8-8304-97EFDDD1C25F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3A6317A-E781-436E-BF2F-BEAE406DC591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E3CB74-2691-42C4-9E90-3B89EFAECDED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180501F-4469-45B5-89E0-EB4142C91529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4A8EFB0-62DC-4D0B-812A-AEC5953CBB92}"/>
                </a:ext>
              </a:extLst>
            </p:cNvPr>
            <p:cNvSpPr txBox="1"/>
            <p:nvPr/>
          </p:nvSpPr>
          <p:spPr>
            <a:xfrm>
              <a:off x="9066737" y="5446937"/>
              <a:ext cx="1440000" cy="1152000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20</a:t>
              </a:r>
            </a:p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mph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1FA2F7-3850-469A-B221-2F69DFA34CCD}"/>
                </a:ext>
              </a:extLst>
            </p:cNvPr>
            <p:cNvSpPr txBox="1"/>
            <p:nvPr/>
          </p:nvSpPr>
          <p:spPr>
            <a:xfrm>
              <a:off x="9001443" y="4922044"/>
              <a:ext cx="1440000" cy="276999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x 1000 RPM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E2505F-C7AA-4879-8FF6-C20A80AF9868}"/>
                </a:ext>
              </a:extLst>
            </p:cNvPr>
            <p:cNvCxnSpPr>
              <a:cxnSpLocks/>
            </p:cNvCxnSpPr>
            <p:nvPr/>
          </p:nvCxnSpPr>
          <p:spPr>
            <a:xfrm>
              <a:off x="1312884" y="4752414"/>
              <a:ext cx="576072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72579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6B40D0-3960-41D4-878F-01E053999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A2385E7F-DE4E-443B-AB8B-7D29CE722A7A}"/>
              </a:ext>
            </a:extLst>
          </p:cNvPr>
          <p:cNvSpPr/>
          <p:nvPr/>
        </p:nvSpPr>
        <p:spPr>
          <a:xfrm>
            <a:off x="10981624" y="2687320"/>
            <a:ext cx="1210375" cy="39332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50950-D11E-4309-A675-5FE71040D163}"/>
              </a:ext>
            </a:extLst>
          </p:cNvPr>
          <p:cNvSpPr/>
          <p:nvPr/>
        </p:nvSpPr>
        <p:spPr>
          <a:xfrm>
            <a:off x="0" y="5002957"/>
            <a:ext cx="12192000" cy="169920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E53B99B-346B-44D7-9571-7C609A9D34E9}"/>
              </a:ext>
            </a:extLst>
          </p:cNvPr>
          <p:cNvGrpSpPr/>
          <p:nvPr/>
        </p:nvGrpSpPr>
        <p:grpSpPr>
          <a:xfrm>
            <a:off x="8381921" y="3558965"/>
            <a:ext cx="2728450" cy="2932078"/>
            <a:chOff x="7073604" y="2960643"/>
            <a:chExt cx="3600000" cy="3852555"/>
          </a:xfrm>
        </p:grpSpPr>
        <p:sp>
          <p:nvSpPr>
            <p:cNvPr id="7" name="Arc 6">
              <a:extLst>
                <a:ext uri="{FF2B5EF4-FFF2-40B4-BE49-F238E27FC236}">
                  <a16:creationId xmlns:a16="http://schemas.microsoft.com/office/drawing/2014/main" id="{443F5FCB-66F6-4DBF-94FE-7BA4958C8932}"/>
                </a:ext>
              </a:extLst>
            </p:cNvPr>
            <p:cNvSpPr/>
            <p:nvPr/>
          </p:nvSpPr>
          <p:spPr>
            <a:xfrm>
              <a:off x="7073604" y="3213198"/>
              <a:ext cx="3600000" cy="3600000"/>
            </a:xfrm>
            <a:prstGeom prst="arc">
              <a:avLst>
                <a:gd name="adj1" fmla="val 8368620"/>
                <a:gd name="adj2" fmla="val 2145396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45D0F979-AAD3-4DBB-B1A3-CB56AAF5AD0B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8384934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666D5AD-B0C2-4228-A9C4-085D41338490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5965FA71-8F06-48C2-ACAD-48F143AEE0F9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EC8D2BA-CAA3-480A-9559-3072B289B9E3}"/>
                </a:ext>
              </a:extLst>
            </p:cNvPr>
            <p:cNvSpPr/>
            <p:nvPr/>
          </p:nvSpPr>
          <p:spPr>
            <a:xfrm rot="-7800000">
              <a:off x="7614608" y="5874510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0E9D95B-4CB4-402F-BD82-C38F9116D8A1}"/>
                </a:ext>
              </a:extLst>
            </p:cNvPr>
            <p:cNvSpPr/>
            <p:nvPr/>
          </p:nvSpPr>
          <p:spPr>
            <a:xfrm rot="-6660000">
              <a:off x="7343199" y="541374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F32511F-7EAA-42B2-81BD-5ABF34C3292F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D10A699-1911-4E1C-AF42-66DBCCA76588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C01EE74-389D-4F42-B0BF-E29DF7312724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6318E54-9018-481E-A674-7E526C890D25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AD40C81-DA5C-4C89-B21E-C218EACDF272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91B9206-A431-42BD-97C4-2848029EF4F4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1467E9A-15BC-4D7E-A49A-6F5E23A4A642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B9C9721-F71E-482C-B42C-CE069A1C5E1F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DCE09ED-3030-4AF0-AC0C-5BADF35D0F17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6661C6-C3F0-4929-84B5-91B6D894F3D9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4829BF6-CE7E-4BCD-8530-E8966CB90C5C}"/>
                </a:ext>
              </a:extLst>
            </p:cNvPr>
            <p:cNvSpPr txBox="1"/>
            <p:nvPr/>
          </p:nvSpPr>
          <p:spPr>
            <a:xfrm>
              <a:off x="9053638" y="5140544"/>
              <a:ext cx="1440000" cy="121319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B2AB3E8-59D1-402D-8948-1A1A82EF7486}"/>
                </a:ext>
              </a:extLst>
            </p:cNvPr>
            <p:cNvSpPr txBox="1"/>
            <p:nvPr/>
          </p:nvSpPr>
          <p:spPr>
            <a:xfrm>
              <a:off x="9035151" y="4923198"/>
              <a:ext cx="1440000" cy="363958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mph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CDDB210-E000-49DF-ABF7-3ADD7B7E9DC3}"/>
              </a:ext>
            </a:extLst>
          </p:cNvPr>
          <p:cNvGrpSpPr/>
          <p:nvPr/>
        </p:nvGrpSpPr>
        <p:grpSpPr>
          <a:xfrm>
            <a:off x="3197121" y="6014703"/>
            <a:ext cx="5008349" cy="493152"/>
            <a:chOff x="1122680" y="3796200"/>
            <a:chExt cx="8935720" cy="152256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DC8F8DA-45B4-4BB2-9236-50790B80F7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F0FF858-4AB7-4FE4-BE06-3953DEC3348A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A45DC1-4CC6-47FF-8106-53D745EE8391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346E5CD-A4BA-4AC8-958D-790DE2EA39C7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81BAF9A-94F2-47DD-AD28-A13B1943CC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33A4D6D-2E03-4525-8CA2-C404E378C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5A7222F-0A18-40B1-A3EC-63D170F278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C299953-8CBA-4977-925A-17FA29198D2A}"/>
                </a:ext>
              </a:extLst>
            </p:cNvPr>
            <p:cNvSpPr/>
            <p:nvPr/>
          </p:nvSpPr>
          <p:spPr>
            <a:xfrm>
              <a:off x="1897380" y="3796200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F6D152F-F370-4BA6-B2ED-EF0F2C12515D}"/>
              </a:ext>
            </a:extLst>
          </p:cNvPr>
          <p:cNvGrpSpPr/>
          <p:nvPr/>
        </p:nvGrpSpPr>
        <p:grpSpPr>
          <a:xfrm>
            <a:off x="218259" y="3492269"/>
            <a:ext cx="2728450" cy="2932078"/>
            <a:chOff x="7073604" y="2960643"/>
            <a:chExt cx="3600000" cy="3852555"/>
          </a:xfrm>
        </p:grpSpPr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7611F34C-CEA4-4F0A-B589-F6DF30E5B9A3}"/>
                </a:ext>
              </a:extLst>
            </p:cNvPr>
            <p:cNvSpPr/>
            <p:nvPr/>
          </p:nvSpPr>
          <p:spPr>
            <a:xfrm>
              <a:off x="7073604" y="3213198"/>
              <a:ext cx="3600000" cy="3600000"/>
            </a:xfrm>
            <a:prstGeom prst="arc">
              <a:avLst>
                <a:gd name="adj1" fmla="val 8368620"/>
                <a:gd name="adj2" fmla="val 2145396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CDB60775-6615-4CD7-811C-781C648856BE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8384934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EA79EE1-6BE8-48FA-B9E5-CBF6B8286DD9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Trapezoid 38">
              <a:extLst>
                <a:ext uri="{FF2B5EF4-FFF2-40B4-BE49-F238E27FC236}">
                  <a16:creationId xmlns:a16="http://schemas.microsoft.com/office/drawing/2014/main" id="{F5A42675-8AD9-47E6-9605-292DD106F439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85BF494-2541-4E63-95EA-4D18DD3CA739}"/>
                </a:ext>
              </a:extLst>
            </p:cNvPr>
            <p:cNvSpPr/>
            <p:nvPr/>
          </p:nvSpPr>
          <p:spPr>
            <a:xfrm rot="-7800000">
              <a:off x="7614608" y="5874510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AA48B4C-3AF9-44D0-8C83-2B5AE2C967C6}"/>
                </a:ext>
              </a:extLst>
            </p:cNvPr>
            <p:cNvSpPr/>
            <p:nvPr/>
          </p:nvSpPr>
          <p:spPr>
            <a:xfrm rot="-6660000">
              <a:off x="7343199" y="541374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348A3EE-CD82-455D-8ADD-EB2A41FA1844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5108D1F-AA5D-4E3C-BAA7-8E4E8BF11D02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673DE40-D424-407C-9D35-7FAF765F11C3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90BA784-8CA9-4202-A6CA-F31B31515F9D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CCF2866-28F0-4E79-9098-3F8F5CB3138B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DA8753B-F48C-4931-8E20-3ACB7D6D7AFD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8CC99AE-440B-47F9-A1CE-8E43BD8250B6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AAA6522-0578-4285-9D56-29FC9D7AA909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5443B0A-ABDB-4E0A-A5D1-D2BC29A9B6E1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A47F0E4-9FEE-41B7-B7E2-740A84DAFAC7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70D5C68-1EA3-46E3-BCAE-8E22C3A73A50}"/>
                </a:ext>
              </a:extLst>
            </p:cNvPr>
            <p:cNvSpPr txBox="1"/>
            <p:nvPr/>
          </p:nvSpPr>
          <p:spPr>
            <a:xfrm>
              <a:off x="8903963" y="5036567"/>
              <a:ext cx="1440000" cy="121319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N</a:t>
              </a:r>
              <a:endPara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D2BA5FD-8F56-43B6-A0FD-D20C625939AC}"/>
                </a:ext>
              </a:extLst>
            </p:cNvPr>
            <p:cNvSpPr txBox="1"/>
            <p:nvPr/>
          </p:nvSpPr>
          <p:spPr>
            <a:xfrm>
              <a:off x="9001443" y="4922044"/>
              <a:ext cx="1440000" cy="276999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x 1000 RPM</a:t>
              </a:r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362D51FD-3A0A-4E8B-BEA4-54D509CC3A9E}"/>
              </a:ext>
            </a:extLst>
          </p:cNvPr>
          <p:cNvSpPr/>
          <p:nvPr/>
        </p:nvSpPr>
        <p:spPr>
          <a:xfrm>
            <a:off x="11231880" y="2794000"/>
            <a:ext cx="684923" cy="27398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11390E-D34A-4CE2-AF2E-F511882E699B}"/>
              </a:ext>
            </a:extLst>
          </p:cNvPr>
          <p:cNvSpPr/>
          <p:nvPr/>
        </p:nvSpPr>
        <p:spPr>
          <a:xfrm>
            <a:off x="11231880" y="5533865"/>
            <a:ext cx="684923" cy="91042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9881FFC-687C-4CC4-A506-C54CB93D5079}"/>
              </a:ext>
            </a:extLst>
          </p:cNvPr>
          <p:cNvSpPr/>
          <p:nvPr/>
        </p:nvSpPr>
        <p:spPr>
          <a:xfrm>
            <a:off x="11137839" y="5329656"/>
            <a:ext cx="888404" cy="375850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ABF6319-6CEB-4C04-8F9C-516AD1F4DC86}"/>
              </a:ext>
            </a:extLst>
          </p:cNvPr>
          <p:cNvSpPr txBox="1"/>
          <p:nvPr/>
        </p:nvSpPr>
        <p:spPr>
          <a:xfrm>
            <a:off x="5122067" y="4995561"/>
            <a:ext cx="1241179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4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</p:spTree>
    <p:extLst>
      <p:ext uri="{BB962C8B-B14F-4D97-AF65-F5344CB8AC3E}">
        <p14:creationId xmlns:p14="http://schemas.microsoft.com/office/powerpoint/2010/main" val="4259804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6B40D0-3960-41D4-878F-01E053999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A2385E7F-DE4E-443B-AB8B-7D29CE722A7A}"/>
              </a:ext>
            </a:extLst>
          </p:cNvPr>
          <p:cNvSpPr/>
          <p:nvPr/>
        </p:nvSpPr>
        <p:spPr>
          <a:xfrm>
            <a:off x="10981624" y="2687320"/>
            <a:ext cx="1210375" cy="39332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50950-D11E-4309-A675-5FE71040D163}"/>
              </a:ext>
            </a:extLst>
          </p:cNvPr>
          <p:cNvSpPr/>
          <p:nvPr/>
        </p:nvSpPr>
        <p:spPr>
          <a:xfrm>
            <a:off x="0" y="5002957"/>
            <a:ext cx="12192000" cy="169920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E53B99B-346B-44D7-9571-7C609A9D34E9}"/>
              </a:ext>
            </a:extLst>
          </p:cNvPr>
          <p:cNvGrpSpPr/>
          <p:nvPr/>
        </p:nvGrpSpPr>
        <p:grpSpPr>
          <a:xfrm>
            <a:off x="8381921" y="3558965"/>
            <a:ext cx="2728450" cy="2932078"/>
            <a:chOff x="7073604" y="2960643"/>
            <a:chExt cx="3600000" cy="3852555"/>
          </a:xfrm>
        </p:grpSpPr>
        <p:sp>
          <p:nvSpPr>
            <p:cNvPr id="7" name="Arc 6">
              <a:extLst>
                <a:ext uri="{FF2B5EF4-FFF2-40B4-BE49-F238E27FC236}">
                  <a16:creationId xmlns:a16="http://schemas.microsoft.com/office/drawing/2014/main" id="{443F5FCB-66F6-4DBF-94FE-7BA4958C8932}"/>
                </a:ext>
              </a:extLst>
            </p:cNvPr>
            <p:cNvSpPr/>
            <p:nvPr/>
          </p:nvSpPr>
          <p:spPr>
            <a:xfrm>
              <a:off x="7073604" y="3213198"/>
              <a:ext cx="3600000" cy="3600000"/>
            </a:xfrm>
            <a:prstGeom prst="arc">
              <a:avLst>
                <a:gd name="adj1" fmla="val 8368620"/>
                <a:gd name="adj2" fmla="val 2145396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45D0F979-AAD3-4DBB-B1A3-CB56AAF5AD0B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8384934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666D5AD-B0C2-4228-A9C4-085D41338490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5965FA71-8F06-48C2-ACAD-48F143AEE0F9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EC8D2BA-CAA3-480A-9559-3072B289B9E3}"/>
                </a:ext>
              </a:extLst>
            </p:cNvPr>
            <p:cNvSpPr/>
            <p:nvPr/>
          </p:nvSpPr>
          <p:spPr>
            <a:xfrm rot="-7800000">
              <a:off x="7614608" y="5874510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0E9D95B-4CB4-402F-BD82-C38F9116D8A1}"/>
                </a:ext>
              </a:extLst>
            </p:cNvPr>
            <p:cNvSpPr/>
            <p:nvPr/>
          </p:nvSpPr>
          <p:spPr>
            <a:xfrm rot="-6660000">
              <a:off x="7343199" y="541374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F32511F-7EAA-42B2-81BD-5ABF34C3292F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D10A699-1911-4E1C-AF42-66DBCCA76588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C01EE74-389D-4F42-B0BF-E29DF7312724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6318E54-9018-481E-A674-7E526C890D25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AD40C81-DA5C-4C89-B21E-C218EACDF272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91B9206-A431-42BD-97C4-2848029EF4F4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1467E9A-15BC-4D7E-A49A-6F5E23A4A642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B9C9721-F71E-482C-B42C-CE069A1C5E1F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DCE09ED-3030-4AF0-AC0C-5BADF35D0F17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6661C6-C3F0-4929-84B5-91B6D894F3D9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4829BF6-CE7E-4BCD-8530-E8966CB90C5C}"/>
                </a:ext>
              </a:extLst>
            </p:cNvPr>
            <p:cNvSpPr txBox="1"/>
            <p:nvPr/>
          </p:nvSpPr>
          <p:spPr>
            <a:xfrm>
              <a:off x="9053638" y="5140544"/>
              <a:ext cx="1440000" cy="121319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B2AB3E8-59D1-402D-8948-1A1A82EF7486}"/>
                </a:ext>
              </a:extLst>
            </p:cNvPr>
            <p:cNvSpPr txBox="1"/>
            <p:nvPr/>
          </p:nvSpPr>
          <p:spPr>
            <a:xfrm>
              <a:off x="9035151" y="4923198"/>
              <a:ext cx="1440000" cy="363958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mph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CDDB210-E000-49DF-ABF7-3ADD7B7E9DC3}"/>
              </a:ext>
            </a:extLst>
          </p:cNvPr>
          <p:cNvGrpSpPr/>
          <p:nvPr/>
        </p:nvGrpSpPr>
        <p:grpSpPr>
          <a:xfrm>
            <a:off x="274457" y="5748744"/>
            <a:ext cx="5008349" cy="689523"/>
            <a:chOff x="1122680" y="3796200"/>
            <a:chExt cx="8935720" cy="152256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DC8F8DA-45B4-4BB2-9236-50790B80F7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F0FF858-4AB7-4FE4-BE06-3953DEC3348A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A45DC1-4CC6-47FF-8106-53D745EE8391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346E5CD-A4BA-4AC8-958D-790DE2EA39C7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81BAF9A-94F2-47DD-AD28-A13B1943CC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33A4D6D-2E03-4525-8CA2-C404E378C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5A7222F-0A18-40B1-A3EC-63D170F278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C299953-8CBA-4977-925A-17FA29198D2A}"/>
                </a:ext>
              </a:extLst>
            </p:cNvPr>
            <p:cNvSpPr/>
            <p:nvPr/>
          </p:nvSpPr>
          <p:spPr>
            <a:xfrm>
              <a:off x="1897380" y="3796200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F6D152F-F370-4BA6-B2ED-EF0F2C12515D}"/>
              </a:ext>
            </a:extLst>
          </p:cNvPr>
          <p:cNvGrpSpPr/>
          <p:nvPr/>
        </p:nvGrpSpPr>
        <p:grpSpPr>
          <a:xfrm>
            <a:off x="5557262" y="3492269"/>
            <a:ext cx="2728450" cy="2932078"/>
            <a:chOff x="7073604" y="2960643"/>
            <a:chExt cx="3600000" cy="3852555"/>
          </a:xfrm>
        </p:grpSpPr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7611F34C-CEA4-4F0A-B589-F6DF30E5B9A3}"/>
                </a:ext>
              </a:extLst>
            </p:cNvPr>
            <p:cNvSpPr/>
            <p:nvPr/>
          </p:nvSpPr>
          <p:spPr>
            <a:xfrm>
              <a:off x="7073604" y="3213198"/>
              <a:ext cx="3600000" cy="3600000"/>
            </a:xfrm>
            <a:prstGeom prst="arc">
              <a:avLst>
                <a:gd name="adj1" fmla="val 8368620"/>
                <a:gd name="adj2" fmla="val 2145396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CDB60775-6615-4CD7-811C-781C648856BE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8384934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EA79EE1-6BE8-48FA-B9E5-CBF6B8286DD9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Trapezoid 38">
              <a:extLst>
                <a:ext uri="{FF2B5EF4-FFF2-40B4-BE49-F238E27FC236}">
                  <a16:creationId xmlns:a16="http://schemas.microsoft.com/office/drawing/2014/main" id="{F5A42675-8AD9-47E6-9605-292DD106F439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85BF494-2541-4E63-95EA-4D18DD3CA739}"/>
                </a:ext>
              </a:extLst>
            </p:cNvPr>
            <p:cNvSpPr/>
            <p:nvPr/>
          </p:nvSpPr>
          <p:spPr>
            <a:xfrm rot="-7800000">
              <a:off x="7614608" y="5874510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AA48B4C-3AF9-44D0-8C83-2B5AE2C967C6}"/>
                </a:ext>
              </a:extLst>
            </p:cNvPr>
            <p:cNvSpPr/>
            <p:nvPr/>
          </p:nvSpPr>
          <p:spPr>
            <a:xfrm rot="-6660000">
              <a:off x="7343199" y="541374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348A3EE-CD82-455D-8ADD-EB2A41FA1844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5108D1F-AA5D-4E3C-BAA7-8E4E8BF11D02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673DE40-D424-407C-9D35-7FAF765F11C3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90BA784-8CA9-4202-A6CA-F31B31515F9D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CCF2866-28F0-4E79-9098-3F8F5CB3138B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DA8753B-F48C-4931-8E20-3ACB7D6D7AFD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8CC99AE-440B-47F9-A1CE-8E43BD8250B6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AAA6522-0578-4285-9D56-29FC9D7AA909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5443B0A-ABDB-4E0A-A5D1-D2BC29A9B6E1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A47F0E4-9FEE-41B7-B7E2-740A84DAFAC7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70D5C68-1EA3-46E3-BCAE-8E22C3A73A50}"/>
                </a:ext>
              </a:extLst>
            </p:cNvPr>
            <p:cNvSpPr txBox="1"/>
            <p:nvPr/>
          </p:nvSpPr>
          <p:spPr>
            <a:xfrm>
              <a:off x="8903963" y="5036567"/>
              <a:ext cx="1440000" cy="121319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N</a:t>
              </a:r>
              <a:endPara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D2BA5FD-8F56-43B6-A0FD-D20C625939AC}"/>
                </a:ext>
              </a:extLst>
            </p:cNvPr>
            <p:cNvSpPr txBox="1"/>
            <p:nvPr/>
          </p:nvSpPr>
          <p:spPr>
            <a:xfrm>
              <a:off x="9001443" y="4922044"/>
              <a:ext cx="1440000" cy="276999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x 1000 RPM</a:t>
              </a:r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362D51FD-3A0A-4E8B-BEA4-54D509CC3A9E}"/>
              </a:ext>
            </a:extLst>
          </p:cNvPr>
          <p:cNvSpPr/>
          <p:nvPr/>
        </p:nvSpPr>
        <p:spPr>
          <a:xfrm>
            <a:off x="11231880" y="2794000"/>
            <a:ext cx="684923" cy="27398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11390E-D34A-4CE2-AF2E-F511882E699B}"/>
              </a:ext>
            </a:extLst>
          </p:cNvPr>
          <p:cNvSpPr/>
          <p:nvPr/>
        </p:nvSpPr>
        <p:spPr>
          <a:xfrm>
            <a:off x="11231880" y="5533865"/>
            <a:ext cx="684923" cy="91042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9881FFC-687C-4CC4-A506-C54CB93D5079}"/>
              </a:ext>
            </a:extLst>
          </p:cNvPr>
          <p:cNvSpPr/>
          <p:nvPr/>
        </p:nvSpPr>
        <p:spPr>
          <a:xfrm>
            <a:off x="11137839" y="5329656"/>
            <a:ext cx="888404" cy="375850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ABF6319-6CEB-4C04-8F9C-516AD1F4DC86}"/>
              </a:ext>
            </a:extLst>
          </p:cNvPr>
          <p:cNvSpPr txBox="1"/>
          <p:nvPr/>
        </p:nvSpPr>
        <p:spPr>
          <a:xfrm>
            <a:off x="2436035" y="4946370"/>
            <a:ext cx="1241179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4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</p:spTree>
    <p:extLst>
      <p:ext uri="{BB962C8B-B14F-4D97-AF65-F5344CB8AC3E}">
        <p14:creationId xmlns:p14="http://schemas.microsoft.com/office/powerpoint/2010/main" val="1168591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6B40D0-3960-41D4-878F-01E053999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24FAD589-C55F-4032-9E17-40909941039C}"/>
              </a:ext>
            </a:extLst>
          </p:cNvPr>
          <p:cNvSpPr/>
          <p:nvPr/>
        </p:nvSpPr>
        <p:spPr>
          <a:xfrm>
            <a:off x="5031482" y="5705506"/>
            <a:ext cx="1443744" cy="97027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2385E7F-DE4E-443B-AB8B-7D29CE722A7A}"/>
              </a:ext>
            </a:extLst>
          </p:cNvPr>
          <p:cNvSpPr/>
          <p:nvPr/>
        </p:nvSpPr>
        <p:spPr>
          <a:xfrm>
            <a:off x="10981624" y="2687320"/>
            <a:ext cx="1210375" cy="39332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50950-D11E-4309-A675-5FE71040D163}"/>
              </a:ext>
            </a:extLst>
          </p:cNvPr>
          <p:cNvSpPr/>
          <p:nvPr/>
        </p:nvSpPr>
        <p:spPr>
          <a:xfrm>
            <a:off x="6377685" y="4519327"/>
            <a:ext cx="5845805" cy="215645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CDDB210-E000-49DF-ABF7-3ADD7B7E9DC3}"/>
              </a:ext>
            </a:extLst>
          </p:cNvPr>
          <p:cNvGrpSpPr/>
          <p:nvPr/>
        </p:nvGrpSpPr>
        <p:grpSpPr>
          <a:xfrm>
            <a:off x="5058766" y="6082835"/>
            <a:ext cx="5763899" cy="537698"/>
            <a:chOff x="1122680" y="3796200"/>
            <a:chExt cx="8935720" cy="152256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DC8F8DA-45B4-4BB2-9236-50790B80F7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F0FF858-4AB7-4FE4-BE06-3953DEC3348A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A45DC1-4CC6-47FF-8106-53D745EE8391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346E5CD-A4BA-4AC8-958D-790DE2EA39C7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81BAF9A-94F2-47DD-AD28-A13B1943CC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33A4D6D-2E03-4525-8CA2-C404E378C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5A7222F-0A18-40B1-A3EC-63D170F278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C299953-8CBA-4977-925A-17FA29198D2A}"/>
                </a:ext>
              </a:extLst>
            </p:cNvPr>
            <p:cNvSpPr/>
            <p:nvPr/>
          </p:nvSpPr>
          <p:spPr>
            <a:xfrm>
              <a:off x="1897380" y="3796200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F6D152F-F370-4BA6-B2ED-EF0F2C12515D}"/>
              </a:ext>
            </a:extLst>
          </p:cNvPr>
          <p:cNvGrpSpPr/>
          <p:nvPr/>
        </p:nvGrpSpPr>
        <p:grpSpPr>
          <a:xfrm>
            <a:off x="5031481" y="4239467"/>
            <a:ext cx="2728450" cy="2932078"/>
            <a:chOff x="7073604" y="2960643"/>
            <a:chExt cx="3600000" cy="3852555"/>
          </a:xfrm>
        </p:grpSpPr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7611F34C-CEA4-4F0A-B589-F6DF30E5B9A3}"/>
                </a:ext>
              </a:extLst>
            </p:cNvPr>
            <p:cNvSpPr/>
            <p:nvPr/>
          </p:nvSpPr>
          <p:spPr>
            <a:xfrm>
              <a:off x="7073604" y="3213198"/>
              <a:ext cx="3600000" cy="3600000"/>
            </a:xfrm>
            <a:prstGeom prst="arc">
              <a:avLst>
                <a:gd name="adj1" fmla="val 10802261"/>
                <a:gd name="adj2" fmla="val 2145396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CDB60775-6615-4CD7-811C-781C648856BE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10782826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EA79EE1-6BE8-48FA-B9E5-CBF6B8286DD9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Trapezoid 38">
              <a:extLst>
                <a:ext uri="{FF2B5EF4-FFF2-40B4-BE49-F238E27FC236}">
                  <a16:creationId xmlns:a16="http://schemas.microsoft.com/office/drawing/2014/main" id="{F5A42675-8AD9-47E6-9605-292DD106F439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348A3EE-CD82-455D-8ADD-EB2A41FA1844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5108D1F-AA5D-4E3C-BAA7-8E4E8BF11D02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673DE40-D424-407C-9D35-7FAF765F11C3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90BA784-8CA9-4202-A6CA-F31B31515F9D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CCF2866-28F0-4E79-9098-3F8F5CB3138B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DA8753B-F48C-4931-8E20-3ACB7D6D7AFD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8CC99AE-440B-47F9-A1CE-8E43BD8250B6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AAA6522-0578-4285-9D56-29FC9D7AA909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5443B0A-ABDB-4E0A-A5D1-D2BC29A9B6E1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A47F0E4-9FEE-41B7-B7E2-740A84DAFAC7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D2BA5FD-8F56-43B6-A0FD-D20C625939AC}"/>
                </a:ext>
              </a:extLst>
            </p:cNvPr>
            <p:cNvSpPr txBox="1"/>
            <p:nvPr/>
          </p:nvSpPr>
          <p:spPr>
            <a:xfrm>
              <a:off x="9001443" y="4922044"/>
              <a:ext cx="1440000" cy="276999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x 1000 RPM</a:t>
              </a:r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362D51FD-3A0A-4E8B-BEA4-54D509CC3A9E}"/>
              </a:ext>
            </a:extLst>
          </p:cNvPr>
          <p:cNvSpPr/>
          <p:nvPr/>
        </p:nvSpPr>
        <p:spPr>
          <a:xfrm>
            <a:off x="11231880" y="2794000"/>
            <a:ext cx="684923" cy="27398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11390E-D34A-4CE2-AF2E-F511882E699B}"/>
              </a:ext>
            </a:extLst>
          </p:cNvPr>
          <p:cNvSpPr/>
          <p:nvPr/>
        </p:nvSpPr>
        <p:spPr>
          <a:xfrm>
            <a:off x="11231880" y="5533865"/>
            <a:ext cx="684923" cy="91042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9881FFC-687C-4CC4-A506-C54CB93D5079}"/>
              </a:ext>
            </a:extLst>
          </p:cNvPr>
          <p:cNvSpPr/>
          <p:nvPr/>
        </p:nvSpPr>
        <p:spPr>
          <a:xfrm>
            <a:off x="11137839" y="5329656"/>
            <a:ext cx="888404" cy="375850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ABF6319-6CEB-4C04-8F9C-516AD1F4DC86}"/>
              </a:ext>
            </a:extLst>
          </p:cNvPr>
          <p:cNvSpPr txBox="1"/>
          <p:nvPr/>
        </p:nvSpPr>
        <p:spPr>
          <a:xfrm>
            <a:off x="7255144" y="4237484"/>
            <a:ext cx="1241179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4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0CB0ECD-8323-4B21-BDF7-A8AE9D16F6B2}"/>
              </a:ext>
            </a:extLst>
          </p:cNvPr>
          <p:cNvGrpSpPr/>
          <p:nvPr/>
        </p:nvGrpSpPr>
        <p:grpSpPr>
          <a:xfrm>
            <a:off x="8104128" y="4181873"/>
            <a:ext cx="2728450" cy="2932078"/>
            <a:chOff x="7073604" y="2960643"/>
            <a:chExt cx="3600000" cy="3852555"/>
          </a:xfrm>
        </p:grpSpPr>
        <p:sp>
          <p:nvSpPr>
            <p:cNvPr id="60" name="Arc 59">
              <a:extLst>
                <a:ext uri="{FF2B5EF4-FFF2-40B4-BE49-F238E27FC236}">
                  <a16:creationId xmlns:a16="http://schemas.microsoft.com/office/drawing/2014/main" id="{4A934624-7F9C-4359-A674-19D5E35484E6}"/>
                </a:ext>
              </a:extLst>
            </p:cNvPr>
            <p:cNvSpPr/>
            <p:nvPr/>
          </p:nvSpPr>
          <p:spPr>
            <a:xfrm>
              <a:off x="7073604" y="3213198"/>
              <a:ext cx="3600000" cy="3600000"/>
            </a:xfrm>
            <a:prstGeom prst="arc">
              <a:avLst>
                <a:gd name="adj1" fmla="val 10802261"/>
                <a:gd name="adj2" fmla="val 2145396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Arc 60">
              <a:extLst>
                <a:ext uri="{FF2B5EF4-FFF2-40B4-BE49-F238E27FC236}">
                  <a16:creationId xmlns:a16="http://schemas.microsoft.com/office/drawing/2014/main" id="{56C0DC35-0AC9-4F18-9D17-49FD8B38A554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10782826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27BF9A8-2438-4BF4-BBCE-22BC480C7696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Trapezoid 62">
              <a:extLst>
                <a:ext uri="{FF2B5EF4-FFF2-40B4-BE49-F238E27FC236}">
                  <a16:creationId xmlns:a16="http://schemas.microsoft.com/office/drawing/2014/main" id="{C56D9C00-0526-4B47-ADB0-7FB7EACB547E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8F39AD8-E357-4BF3-8628-5BEC9CEE1FC7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77C394B-698E-429C-9A6E-EA06C978FCC0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CEA49E5-AED1-42CA-ACD0-F400DC54EAA0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1101733A-190F-49B3-A4D6-8E93BDCBE742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EF52AEA-386F-4879-B11A-8C3687EEF789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E9FC0B0-B109-48E1-A2DB-5EA902B781A1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6F06A21-3213-4AAA-A1DC-13755BCA87D8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911771B-420C-43DB-A241-AE9B4A74BCE8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BAEB88F-0842-400B-9CBE-AD6BDDDE4403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0271589-783F-40AE-8134-702B0194BDAF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FC71CF4-E719-4A2B-9CEB-C853830179DD}"/>
                </a:ext>
              </a:extLst>
            </p:cNvPr>
            <p:cNvSpPr txBox="1"/>
            <p:nvPr/>
          </p:nvSpPr>
          <p:spPr>
            <a:xfrm>
              <a:off x="8918508" y="3830416"/>
              <a:ext cx="1390626" cy="1455833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</a:t>
              </a:r>
              <a:r>
                <a:rPr lang="en-GB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0</a:t>
              </a:r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mph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D28925EB-2F29-47AB-ACD4-63E647EDC7FA}"/>
              </a:ext>
            </a:extLst>
          </p:cNvPr>
          <p:cNvSpPr txBox="1"/>
          <p:nvPr/>
        </p:nvSpPr>
        <p:spPr>
          <a:xfrm>
            <a:off x="6321124" y="4902981"/>
            <a:ext cx="1091380" cy="92333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</a:t>
            </a:r>
            <a:endParaRPr lang="en-GB" sz="12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062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6B40D0-3960-41D4-878F-01E053999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24FAD589-C55F-4032-9E17-40909941039C}"/>
              </a:ext>
            </a:extLst>
          </p:cNvPr>
          <p:cNvSpPr/>
          <p:nvPr/>
        </p:nvSpPr>
        <p:spPr>
          <a:xfrm>
            <a:off x="1" y="5902960"/>
            <a:ext cx="5339080" cy="77281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2385E7F-DE4E-443B-AB8B-7D29CE722A7A}"/>
              </a:ext>
            </a:extLst>
          </p:cNvPr>
          <p:cNvSpPr/>
          <p:nvPr/>
        </p:nvSpPr>
        <p:spPr>
          <a:xfrm>
            <a:off x="10981624" y="2687320"/>
            <a:ext cx="1210375" cy="39332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50950-D11E-4309-A675-5FE71040D163}"/>
              </a:ext>
            </a:extLst>
          </p:cNvPr>
          <p:cNvSpPr/>
          <p:nvPr/>
        </p:nvSpPr>
        <p:spPr>
          <a:xfrm>
            <a:off x="6377685" y="4519327"/>
            <a:ext cx="5845805" cy="215645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CDDB210-E000-49DF-ABF7-3ADD7B7E9DC3}"/>
              </a:ext>
            </a:extLst>
          </p:cNvPr>
          <p:cNvGrpSpPr/>
          <p:nvPr/>
        </p:nvGrpSpPr>
        <p:grpSpPr>
          <a:xfrm>
            <a:off x="237431" y="6042195"/>
            <a:ext cx="4908609" cy="537698"/>
            <a:chOff x="1122680" y="3796200"/>
            <a:chExt cx="8935720" cy="152256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DC8F8DA-45B4-4BB2-9236-50790B80F7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F0FF858-4AB7-4FE4-BE06-3953DEC3348A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A45DC1-4CC6-47FF-8106-53D745EE8391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346E5CD-A4BA-4AC8-958D-790DE2EA39C7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81BAF9A-94F2-47DD-AD28-A13B1943CC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33A4D6D-2E03-4525-8CA2-C404E378C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5A7222F-0A18-40B1-A3EC-63D170F278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C299953-8CBA-4977-925A-17FA29198D2A}"/>
                </a:ext>
              </a:extLst>
            </p:cNvPr>
            <p:cNvSpPr/>
            <p:nvPr/>
          </p:nvSpPr>
          <p:spPr>
            <a:xfrm>
              <a:off x="1897380" y="3796200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362D51FD-3A0A-4E8B-BEA4-54D509CC3A9E}"/>
              </a:ext>
            </a:extLst>
          </p:cNvPr>
          <p:cNvSpPr/>
          <p:nvPr/>
        </p:nvSpPr>
        <p:spPr>
          <a:xfrm>
            <a:off x="11231880" y="2794000"/>
            <a:ext cx="684923" cy="27398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11390E-D34A-4CE2-AF2E-F511882E699B}"/>
              </a:ext>
            </a:extLst>
          </p:cNvPr>
          <p:cNvSpPr/>
          <p:nvPr/>
        </p:nvSpPr>
        <p:spPr>
          <a:xfrm>
            <a:off x="11231880" y="5533865"/>
            <a:ext cx="684923" cy="91042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9881FFC-687C-4CC4-A506-C54CB93D5079}"/>
              </a:ext>
            </a:extLst>
          </p:cNvPr>
          <p:cNvSpPr/>
          <p:nvPr/>
        </p:nvSpPr>
        <p:spPr>
          <a:xfrm>
            <a:off x="11137839" y="5329656"/>
            <a:ext cx="888404" cy="375850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ABF6319-6CEB-4C04-8F9C-516AD1F4DC86}"/>
              </a:ext>
            </a:extLst>
          </p:cNvPr>
          <p:cNvSpPr txBox="1"/>
          <p:nvPr/>
        </p:nvSpPr>
        <p:spPr>
          <a:xfrm>
            <a:off x="6512175" y="4672064"/>
            <a:ext cx="1241179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4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0CB0ECD-8323-4B21-BDF7-A8AE9D16F6B2}"/>
              </a:ext>
            </a:extLst>
          </p:cNvPr>
          <p:cNvGrpSpPr/>
          <p:nvPr/>
        </p:nvGrpSpPr>
        <p:grpSpPr>
          <a:xfrm>
            <a:off x="7851179" y="4181872"/>
            <a:ext cx="2981399" cy="3173967"/>
            <a:chOff x="7073604" y="2960643"/>
            <a:chExt cx="3600000" cy="3816556"/>
          </a:xfrm>
        </p:grpSpPr>
        <p:sp>
          <p:nvSpPr>
            <p:cNvPr id="60" name="Arc 59">
              <a:extLst>
                <a:ext uri="{FF2B5EF4-FFF2-40B4-BE49-F238E27FC236}">
                  <a16:creationId xmlns:a16="http://schemas.microsoft.com/office/drawing/2014/main" id="{4A934624-7F9C-4359-A674-19D5E35484E6}"/>
                </a:ext>
              </a:extLst>
            </p:cNvPr>
            <p:cNvSpPr/>
            <p:nvPr/>
          </p:nvSpPr>
          <p:spPr>
            <a:xfrm>
              <a:off x="7073604" y="3177199"/>
              <a:ext cx="3600000" cy="3600000"/>
            </a:xfrm>
            <a:prstGeom prst="arc">
              <a:avLst>
                <a:gd name="adj1" fmla="val 10802261"/>
                <a:gd name="adj2" fmla="val 2145396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Arc 60">
              <a:extLst>
                <a:ext uri="{FF2B5EF4-FFF2-40B4-BE49-F238E27FC236}">
                  <a16:creationId xmlns:a16="http://schemas.microsoft.com/office/drawing/2014/main" id="{56C0DC35-0AC9-4F18-9D17-49FD8B38A554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10782826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27BF9A8-2438-4BF4-BBCE-22BC480C7696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Trapezoid 62">
              <a:extLst>
                <a:ext uri="{FF2B5EF4-FFF2-40B4-BE49-F238E27FC236}">
                  <a16:creationId xmlns:a16="http://schemas.microsoft.com/office/drawing/2014/main" id="{C56D9C00-0526-4B47-ADB0-7FB7EACB547E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8F39AD8-E357-4BF3-8628-5BEC9CEE1FC7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77C394B-698E-429C-9A6E-EA06C978FCC0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CEA49E5-AED1-42CA-ACD0-F400DC54EAA0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1101733A-190F-49B3-A4D6-8E93BDCBE742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EF52AEA-386F-4879-B11A-8C3687EEF789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E9FC0B0-B109-48E1-A2DB-5EA902B781A1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6F06A21-3213-4AAA-A1DC-13755BCA87D8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911771B-420C-43DB-A241-AE9B4A74BCE8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BAEB88F-0842-400B-9CBE-AD6BDDDE4403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0271589-783F-40AE-8134-702B0194BDAF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FC71CF4-E719-4A2B-9CEB-C853830179DD}"/>
                </a:ext>
              </a:extLst>
            </p:cNvPr>
            <p:cNvSpPr txBox="1"/>
            <p:nvPr/>
          </p:nvSpPr>
          <p:spPr>
            <a:xfrm>
              <a:off x="7428256" y="4595174"/>
              <a:ext cx="1390626" cy="1332317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20</a:t>
              </a:r>
            </a:p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mph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D28925EB-2F29-47AB-ACD4-63E647EDC7FA}"/>
              </a:ext>
            </a:extLst>
          </p:cNvPr>
          <p:cNvSpPr txBox="1"/>
          <p:nvPr/>
        </p:nvSpPr>
        <p:spPr>
          <a:xfrm>
            <a:off x="9740905" y="5725865"/>
            <a:ext cx="1091380" cy="92333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</a:t>
            </a:r>
            <a:endParaRPr lang="en-GB" sz="12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69BBAA1-74CE-4B8E-A9B6-CE7953AB8C81}"/>
              </a:ext>
            </a:extLst>
          </p:cNvPr>
          <p:cNvSpPr txBox="1"/>
          <p:nvPr/>
        </p:nvSpPr>
        <p:spPr>
          <a:xfrm>
            <a:off x="9538695" y="5417115"/>
            <a:ext cx="1091380" cy="21081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x 1000 RPM</a:t>
            </a:r>
          </a:p>
        </p:txBody>
      </p:sp>
    </p:spTree>
    <p:extLst>
      <p:ext uri="{BB962C8B-B14F-4D97-AF65-F5344CB8AC3E}">
        <p14:creationId xmlns:p14="http://schemas.microsoft.com/office/powerpoint/2010/main" val="8202024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6B40D0-3960-41D4-878F-01E053999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24FAD589-C55F-4032-9E17-40909941039C}"/>
              </a:ext>
            </a:extLst>
          </p:cNvPr>
          <p:cNvSpPr/>
          <p:nvPr/>
        </p:nvSpPr>
        <p:spPr>
          <a:xfrm>
            <a:off x="1" y="5902960"/>
            <a:ext cx="5339080" cy="77281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2385E7F-DE4E-443B-AB8B-7D29CE722A7A}"/>
              </a:ext>
            </a:extLst>
          </p:cNvPr>
          <p:cNvSpPr/>
          <p:nvPr/>
        </p:nvSpPr>
        <p:spPr>
          <a:xfrm>
            <a:off x="10981624" y="2687320"/>
            <a:ext cx="1210375" cy="39332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50950-D11E-4309-A675-5FE71040D163}"/>
              </a:ext>
            </a:extLst>
          </p:cNvPr>
          <p:cNvSpPr/>
          <p:nvPr/>
        </p:nvSpPr>
        <p:spPr>
          <a:xfrm>
            <a:off x="6377685" y="4519327"/>
            <a:ext cx="5845805" cy="215645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CDDB210-E000-49DF-ABF7-3ADD7B7E9DC3}"/>
              </a:ext>
            </a:extLst>
          </p:cNvPr>
          <p:cNvGrpSpPr/>
          <p:nvPr/>
        </p:nvGrpSpPr>
        <p:grpSpPr>
          <a:xfrm>
            <a:off x="237431" y="6042195"/>
            <a:ext cx="4908609" cy="537698"/>
            <a:chOff x="1122680" y="3796200"/>
            <a:chExt cx="8935720" cy="152256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DC8F8DA-45B4-4BB2-9236-50790B80F7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F0FF858-4AB7-4FE4-BE06-3953DEC3348A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A45DC1-4CC6-47FF-8106-53D745EE8391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346E5CD-A4BA-4AC8-958D-790DE2EA39C7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81BAF9A-94F2-47DD-AD28-A13B1943CC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33A4D6D-2E03-4525-8CA2-C404E378C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5A7222F-0A18-40B1-A3EC-63D170F278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C299953-8CBA-4977-925A-17FA29198D2A}"/>
                </a:ext>
              </a:extLst>
            </p:cNvPr>
            <p:cNvSpPr/>
            <p:nvPr/>
          </p:nvSpPr>
          <p:spPr>
            <a:xfrm>
              <a:off x="1897380" y="3796200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362D51FD-3A0A-4E8B-BEA4-54D509CC3A9E}"/>
              </a:ext>
            </a:extLst>
          </p:cNvPr>
          <p:cNvSpPr/>
          <p:nvPr/>
        </p:nvSpPr>
        <p:spPr>
          <a:xfrm>
            <a:off x="11231880" y="2794000"/>
            <a:ext cx="684923" cy="27398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11390E-D34A-4CE2-AF2E-F511882E699B}"/>
              </a:ext>
            </a:extLst>
          </p:cNvPr>
          <p:cNvSpPr/>
          <p:nvPr/>
        </p:nvSpPr>
        <p:spPr>
          <a:xfrm>
            <a:off x="11231880" y="5533865"/>
            <a:ext cx="684923" cy="91042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9881FFC-687C-4CC4-A506-C54CB93D5079}"/>
              </a:ext>
            </a:extLst>
          </p:cNvPr>
          <p:cNvSpPr/>
          <p:nvPr/>
        </p:nvSpPr>
        <p:spPr>
          <a:xfrm>
            <a:off x="11137839" y="5329656"/>
            <a:ext cx="888404" cy="375850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0CB0ECD-8323-4B21-BDF7-A8AE9D16F6B2}"/>
              </a:ext>
            </a:extLst>
          </p:cNvPr>
          <p:cNvGrpSpPr/>
          <p:nvPr/>
        </p:nvGrpSpPr>
        <p:grpSpPr>
          <a:xfrm>
            <a:off x="7851179" y="4181872"/>
            <a:ext cx="2981399" cy="3173967"/>
            <a:chOff x="7073604" y="2960643"/>
            <a:chExt cx="3600000" cy="3816556"/>
          </a:xfrm>
        </p:grpSpPr>
        <p:sp>
          <p:nvSpPr>
            <p:cNvPr id="60" name="Arc 59">
              <a:extLst>
                <a:ext uri="{FF2B5EF4-FFF2-40B4-BE49-F238E27FC236}">
                  <a16:creationId xmlns:a16="http://schemas.microsoft.com/office/drawing/2014/main" id="{4A934624-7F9C-4359-A674-19D5E35484E6}"/>
                </a:ext>
              </a:extLst>
            </p:cNvPr>
            <p:cNvSpPr/>
            <p:nvPr/>
          </p:nvSpPr>
          <p:spPr>
            <a:xfrm>
              <a:off x="7073604" y="3177199"/>
              <a:ext cx="3600000" cy="3600000"/>
            </a:xfrm>
            <a:prstGeom prst="arc">
              <a:avLst>
                <a:gd name="adj1" fmla="val 10802261"/>
                <a:gd name="adj2" fmla="val 2145396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Arc 60">
              <a:extLst>
                <a:ext uri="{FF2B5EF4-FFF2-40B4-BE49-F238E27FC236}">
                  <a16:creationId xmlns:a16="http://schemas.microsoft.com/office/drawing/2014/main" id="{56C0DC35-0AC9-4F18-9D17-49FD8B38A554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10782826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27BF9A8-2438-4BF4-BBCE-22BC480C7696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Trapezoid 62">
              <a:extLst>
                <a:ext uri="{FF2B5EF4-FFF2-40B4-BE49-F238E27FC236}">
                  <a16:creationId xmlns:a16="http://schemas.microsoft.com/office/drawing/2014/main" id="{C56D9C00-0526-4B47-ADB0-7FB7EACB547E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8F39AD8-E357-4BF3-8628-5BEC9CEE1FC7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77C394B-698E-429C-9A6E-EA06C978FCC0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CEA49E5-AED1-42CA-ACD0-F400DC54EAA0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1101733A-190F-49B3-A4D6-8E93BDCBE742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EF52AEA-386F-4879-B11A-8C3687EEF789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E9FC0B0-B109-48E1-A2DB-5EA902B781A1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6F06A21-3213-4AAA-A1DC-13755BCA87D8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911771B-420C-43DB-A241-AE9B4A74BCE8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BAEB88F-0842-400B-9CBE-AD6BDDDE4403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0271589-783F-40AE-8134-702B0194BDAF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FC71CF4-E719-4A2B-9CEB-C853830179DD}"/>
                </a:ext>
              </a:extLst>
            </p:cNvPr>
            <p:cNvSpPr txBox="1"/>
            <p:nvPr/>
          </p:nvSpPr>
          <p:spPr>
            <a:xfrm>
              <a:off x="7428256" y="4595174"/>
              <a:ext cx="1390626" cy="1332317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20</a:t>
              </a:r>
            </a:p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mph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D28925EB-2F29-47AB-ACD4-63E647EDC7FA}"/>
              </a:ext>
            </a:extLst>
          </p:cNvPr>
          <p:cNvSpPr txBox="1"/>
          <p:nvPr/>
        </p:nvSpPr>
        <p:spPr>
          <a:xfrm>
            <a:off x="9740905" y="5725865"/>
            <a:ext cx="1091380" cy="92333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</a:t>
            </a:r>
            <a:endParaRPr lang="en-GB" sz="12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69BBAA1-74CE-4B8E-A9B6-CE7953AB8C81}"/>
              </a:ext>
            </a:extLst>
          </p:cNvPr>
          <p:cNvSpPr txBox="1"/>
          <p:nvPr/>
        </p:nvSpPr>
        <p:spPr>
          <a:xfrm>
            <a:off x="9538695" y="5417115"/>
            <a:ext cx="1091380" cy="21081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x 1000 RPM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D835096-1F48-4045-BAE4-19DB35056F3F}"/>
              </a:ext>
            </a:extLst>
          </p:cNvPr>
          <p:cNvSpPr/>
          <p:nvPr/>
        </p:nvSpPr>
        <p:spPr>
          <a:xfrm>
            <a:off x="6614954" y="4831080"/>
            <a:ext cx="684923" cy="79685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F72A419-7D40-470A-83A5-8DEB54DAF044}"/>
              </a:ext>
            </a:extLst>
          </p:cNvPr>
          <p:cNvSpPr/>
          <p:nvPr/>
        </p:nvSpPr>
        <p:spPr>
          <a:xfrm>
            <a:off x="6614954" y="6192384"/>
            <a:ext cx="684923" cy="3459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CACA7C4-A4CA-4D53-8CE6-A8F6584E769A}"/>
              </a:ext>
            </a:extLst>
          </p:cNvPr>
          <p:cNvSpPr/>
          <p:nvPr/>
        </p:nvSpPr>
        <p:spPr>
          <a:xfrm>
            <a:off x="6614954" y="5627933"/>
            <a:ext cx="684923" cy="55959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ABF6319-6CEB-4C04-8F9C-516AD1F4DC86}"/>
              </a:ext>
            </a:extLst>
          </p:cNvPr>
          <p:cNvSpPr txBox="1"/>
          <p:nvPr/>
        </p:nvSpPr>
        <p:spPr>
          <a:xfrm>
            <a:off x="6418226" y="4840849"/>
            <a:ext cx="1241179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4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</p:spTree>
    <p:extLst>
      <p:ext uri="{BB962C8B-B14F-4D97-AF65-F5344CB8AC3E}">
        <p14:creationId xmlns:p14="http://schemas.microsoft.com/office/powerpoint/2010/main" val="308308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6B40D0-3960-41D4-878F-01E053999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24FAD589-C55F-4032-9E17-40909941039C}"/>
              </a:ext>
            </a:extLst>
          </p:cNvPr>
          <p:cNvSpPr/>
          <p:nvPr/>
        </p:nvSpPr>
        <p:spPr>
          <a:xfrm>
            <a:off x="1" y="5902960"/>
            <a:ext cx="5339080" cy="77281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2385E7F-DE4E-443B-AB8B-7D29CE722A7A}"/>
              </a:ext>
            </a:extLst>
          </p:cNvPr>
          <p:cNvSpPr/>
          <p:nvPr/>
        </p:nvSpPr>
        <p:spPr>
          <a:xfrm>
            <a:off x="10981624" y="2687320"/>
            <a:ext cx="1210375" cy="39332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50950-D11E-4309-A675-5FE71040D163}"/>
              </a:ext>
            </a:extLst>
          </p:cNvPr>
          <p:cNvSpPr/>
          <p:nvPr/>
        </p:nvSpPr>
        <p:spPr>
          <a:xfrm>
            <a:off x="6377685" y="4519327"/>
            <a:ext cx="5845805" cy="215645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CDDB210-E000-49DF-ABF7-3ADD7B7E9DC3}"/>
              </a:ext>
            </a:extLst>
          </p:cNvPr>
          <p:cNvGrpSpPr/>
          <p:nvPr/>
        </p:nvGrpSpPr>
        <p:grpSpPr>
          <a:xfrm>
            <a:off x="237431" y="6042195"/>
            <a:ext cx="4908609" cy="537698"/>
            <a:chOff x="1122680" y="3796200"/>
            <a:chExt cx="8935720" cy="152256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DC8F8DA-45B4-4BB2-9236-50790B80F7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F0FF858-4AB7-4FE4-BE06-3953DEC3348A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A45DC1-4CC6-47FF-8106-53D745EE8391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346E5CD-A4BA-4AC8-958D-790DE2EA39C7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81BAF9A-94F2-47DD-AD28-A13B1943CC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33A4D6D-2E03-4525-8CA2-C404E378C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5A7222F-0A18-40B1-A3EC-63D170F278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C299953-8CBA-4977-925A-17FA29198D2A}"/>
                </a:ext>
              </a:extLst>
            </p:cNvPr>
            <p:cNvSpPr/>
            <p:nvPr/>
          </p:nvSpPr>
          <p:spPr>
            <a:xfrm>
              <a:off x="1897380" y="3796200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362D51FD-3A0A-4E8B-BEA4-54D509CC3A9E}"/>
              </a:ext>
            </a:extLst>
          </p:cNvPr>
          <p:cNvSpPr/>
          <p:nvPr/>
        </p:nvSpPr>
        <p:spPr>
          <a:xfrm>
            <a:off x="11231880" y="2794000"/>
            <a:ext cx="684923" cy="27398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11390E-D34A-4CE2-AF2E-F511882E699B}"/>
              </a:ext>
            </a:extLst>
          </p:cNvPr>
          <p:cNvSpPr/>
          <p:nvPr/>
        </p:nvSpPr>
        <p:spPr>
          <a:xfrm>
            <a:off x="11231880" y="5533865"/>
            <a:ext cx="684923" cy="91042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9881FFC-687C-4CC4-A506-C54CB93D5079}"/>
              </a:ext>
            </a:extLst>
          </p:cNvPr>
          <p:cNvSpPr/>
          <p:nvPr/>
        </p:nvSpPr>
        <p:spPr>
          <a:xfrm>
            <a:off x="11137839" y="5329656"/>
            <a:ext cx="888404" cy="375850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0CB0ECD-8323-4B21-BDF7-A8AE9D16F6B2}"/>
              </a:ext>
            </a:extLst>
          </p:cNvPr>
          <p:cNvGrpSpPr/>
          <p:nvPr/>
        </p:nvGrpSpPr>
        <p:grpSpPr>
          <a:xfrm>
            <a:off x="7851179" y="4181872"/>
            <a:ext cx="2981399" cy="3173967"/>
            <a:chOff x="7073604" y="2960643"/>
            <a:chExt cx="3600000" cy="3816556"/>
          </a:xfrm>
        </p:grpSpPr>
        <p:sp>
          <p:nvSpPr>
            <p:cNvPr id="60" name="Arc 59">
              <a:extLst>
                <a:ext uri="{FF2B5EF4-FFF2-40B4-BE49-F238E27FC236}">
                  <a16:creationId xmlns:a16="http://schemas.microsoft.com/office/drawing/2014/main" id="{4A934624-7F9C-4359-A674-19D5E35484E6}"/>
                </a:ext>
              </a:extLst>
            </p:cNvPr>
            <p:cNvSpPr/>
            <p:nvPr/>
          </p:nvSpPr>
          <p:spPr>
            <a:xfrm>
              <a:off x="7073604" y="3177199"/>
              <a:ext cx="3600000" cy="3600000"/>
            </a:xfrm>
            <a:prstGeom prst="arc">
              <a:avLst>
                <a:gd name="adj1" fmla="val 10802261"/>
                <a:gd name="adj2" fmla="val 2145396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Arc 60">
              <a:extLst>
                <a:ext uri="{FF2B5EF4-FFF2-40B4-BE49-F238E27FC236}">
                  <a16:creationId xmlns:a16="http://schemas.microsoft.com/office/drawing/2014/main" id="{56C0DC35-0AC9-4F18-9D17-49FD8B38A554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10782826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27BF9A8-2438-4BF4-BBCE-22BC480C7696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Trapezoid 62">
              <a:extLst>
                <a:ext uri="{FF2B5EF4-FFF2-40B4-BE49-F238E27FC236}">
                  <a16:creationId xmlns:a16="http://schemas.microsoft.com/office/drawing/2014/main" id="{C56D9C00-0526-4B47-ADB0-7FB7EACB547E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8F39AD8-E357-4BF3-8628-5BEC9CEE1FC7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77C394B-698E-429C-9A6E-EA06C978FCC0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CEA49E5-AED1-42CA-ACD0-F400DC54EAA0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1101733A-190F-49B3-A4D6-8E93BDCBE742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EF52AEA-386F-4879-B11A-8C3687EEF789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E9FC0B0-B109-48E1-A2DB-5EA902B781A1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6F06A21-3213-4AAA-A1DC-13755BCA87D8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911771B-420C-43DB-A241-AE9B4A74BCE8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BAEB88F-0842-400B-9CBE-AD6BDDDE4403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0271589-783F-40AE-8134-702B0194BDAF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FC71CF4-E719-4A2B-9CEB-C853830179DD}"/>
                </a:ext>
              </a:extLst>
            </p:cNvPr>
            <p:cNvSpPr txBox="1"/>
            <p:nvPr/>
          </p:nvSpPr>
          <p:spPr>
            <a:xfrm>
              <a:off x="7428256" y="4595174"/>
              <a:ext cx="1390626" cy="1332317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20</a:t>
              </a:r>
            </a:p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mph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D28925EB-2F29-47AB-ACD4-63E647EDC7FA}"/>
              </a:ext>
            </a:extLst>
          </p:cNvPr>
          <p:cNvSpPr txBox="1"/>
          <p:nvPr/>
        </p:nvSpPr>
        <p:spPr>
          <a:xfrm>
            <a:off x="9740905" y="5725865"/>
            <a:ext cx="1091380" cy="92333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</a:t>
            </a:r>
            <a:endParaRPr lang="en-GB" sz="12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69BBAA1-74CE-4B8E-A9B6-CE7953AB8C81}"/>
              </a:ext>
            </a:extLst>
          </p:cNvPr>
          <p:cNvSpPr txBox="1"/>
          <p:nvPr/>
        </p:nvSpPr>
        <p:spPr>
          <a:xfrm>
            <a:off x="9538695" y="5417115"/>
            <a:ext cx="1091380" cy="21081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x 1000 RPM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F72A419-7D40-470A-83A5-8DEB54DAF044}"/>
              </a:ext>
            </a:extLst>
          </p:cNvPr>
          <p:cNvSpPr/>
          <p:nvPr/>
        </p:nvSpPr>
        <p:spPr>
          <a:xfrm>
            <a:off x="6614954" y="6192384"/>
            <a:ext cx="684923" cy="3459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CACA7C4-A4CA-4D53-8CE6-A8F6584E769A}"/>
              </a:ext>
            </a:extLst>
          </p:cNvPr>
          <p:cNvSpPr/>
          <p:nvPr/>
        </p:nvSpPr>
        <p:spPr>
          <a:xfrm>
            <a:off x="6614954" y="5627933"/>
            <a:ext cx="684923" cy="55959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ABF6319-6CEB-4C04-8F9C-516AD1F4DC86}"/>
              </a:ext>
            </a:extLst>
          </p:cNvPr>
          <p:cNvSpPr txBox="1"/>
          <p:nvPr/>
        </p:nvSpPr>
        <p:spPr>
          <a:xfrm>
            <a:off x="6437311" y="5458372"/>
            <a:ext cx="1241179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4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</p:spTree>
    <p:extLst>
      <p:ext uri="{BB962C8B-B14F-4D97-AF65-F5344CB8AC3E}">
        <p14:creationId xmlns:p14="http://schemas.microsoft.com/office/powerpoint/2010/main" val="3704983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>
            <a:extLst>
              <a:ext uri="{FF2B5EF4-FFF2-40B4-BE49-F238E27FC236}">
                <a16:creationId xmlns:a16="http://schemas.microsoft.com/office/drawing/2014/main" id="{B464082E-46FD-4468-8EFD-A996B72E3CC4}"/>
              </a:ext>
            </a:extLst>
          </p:cNvPr>
          <p:cNvSpPr/>
          <p:nvPr/>
        </p:nvSpPr>
        <p:spPr>
          <a:xfrm>
            <a:off x="2079964" y="1440278"/>
            <a:ext cx="3600000" cy="3600000"/>
          </a:xfrm>
          <a:prstGeom prst="arc">
            <a:avLst>
              <a:gd name="adj1" fmla="val 8368620"/>
              <a:gd name="adj2" fmla="val 21453967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1CAE38A3-623B-46B5-BEE8-FA3A8739526C}"/>
              </a:ext>
            </a:extLst>
          </p:cNvPr>
          <p:cNvSpPr/>
          <p:nvPr/>
        </p:nvSpPr>
        <p:spPr>
          <a:xfrm>
            <a:off x="2115964" y="1476278"/>
            <a:ext cx="3528000" cy="3528000"/>
          </a:xfrm>
          <a:prstGeom prst="arc">
            <a:avLst>
              <a:gd name="adj1" fmla="val 8384934"/>
              <a:gd name="adj2" fmla="val 21453967"/>
            </a:avLst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CEB7A93-9F6B-41DB-AF63-1C0841A0F4CC}"/>
              </a:ext>
            </a:extLst>
          </p:cNvPr>
          <p:cNvSpPr/>
          <p:nvPr/>
        </p:nvSpPr>
        <p:spPr>
          <a:xfrm>
            <a:off x="3789964" y="3150278"/>
            <a:ext cx="180000" cy="180000"/>
          </a:xfrm>
          <a:prstGeom prst="ellipse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99A5F466-2C6E-4E20-965A-B71F93173F2C}"/>
              </a:ext>
            </a:extLst>
          </p:cNvPr>
          <p:cNvSpPr/>
          <p:nvPr/>
        </p:nvSpPr>
        <p:spPr>
          <a:xfrm>
            <a:off x="3814917" y="1187723"/>
            <a:ext cx="143754" cy="2340000"/>
          </a:xfrm>
          <a:prstGeom prst="trapezoi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0C1A5E3D-524C-4202-BCE1-15D4E920B3BC}"/>
              </a:ext>
            </a:extLst>
          </p:cNvPr>
          <p:cNvSpPr/>
          <p:nvPr/>
        </p:nvSpPr>
        <p:spPr>
          <a:xfrm rot="4800000">
            <a:off x="9715704" y="-612381"/>
            <a:ext cx="143754" cy="3600000"/>
          </a:xfrm>
          <a:prstGeom prst="trapezoi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A63CA-DE57-4107-A3ED-F07A3D6A3834}"/>
              </a:ext>
            </a:extLst>
          </p:cNvPr>
          <p:cNvSpPr/>
          <p:nvPr/>
        </p:nvSpPr>
        <p:spPr>
          <a:xfrm rot="-7800000">
            <a:off x="2620968" y="4101590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FC6EA7-AABA-405D-999E-7F2A58624E0A}"/>
              </a:ext>
            </a:extLst>
          </p:cNvPr>
          <p:cNvSpPr/>
          <p:nvPr/>
        </p:nvSpPr>
        <p:spPr>
          <a:xfrm rot="-6660000">
            <a:off x="2349559" y="364082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7BD178-71A8-496E-A111-065E1663430A}"/>
              </a:ext>
            </a:extLst>
          </p:cNvPr>
          <p:cNvSpPr/>
          <p:nvPr/>
        </p:nvSpPr>
        <p:spPr>
          <a:xfrm rot="-5520000">
            <a:off x="2243419" y="3107624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855583-A92D-4F84-9AA0-CB23D40FF8F6}"/>
              </a:ext>
            </a:extLst>
          </p:cNvPr>
          <p:cNvSpPr/>
          <p:nvPr/>
        </p:nvSpPr>
        <p:spPr>
          <a:xfrm rot="-4380000">
            <a:off x="2312745" y="257744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A3603A-1787-4CD0-9C79-3D8DEE51F320}"/>
              </a:ext>
            </a:extLst>
          </p:cNvPr>
          <p:cNvSpPr/>
          <p:nvPr/>
        </p:nvSpPr>
        <p:spPr>
          <a:xfrm rot="-3240000">
            <a:off x="2551350" y="209887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DC02F1-7A83-443E-B89B-806474C48007}"/>
              </a:ext>
            </a:extLst>
          </p:cNvPr>
          <p:cNvSpPr/>
          <p:nvPr/>
        </p:nvSpPr>
        <p:spPr>
          <a:xfrm rot="-2100000">
            <a:off x="2932764" y="1724061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2A5FB3-315A-4F2A-87B7-3D15F3455358}"/>
              </a:ext>
            </a:extLst>
          </p:cNvPr>
          <p:cNvSpPr/>
          <p:nvPr/>
        </p:nvSpPr>
        <p:spPr>
          <a:xfrm rot="-960000">
            <a:off x="3415424" y="1503034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15E5BC-2654-418D-9F9A-0CDBAAFE1E71}"/>
              </a:ext>
            </a:extLst>
          </p:cNvPr>
          <p:cNvSpPr/>
          <p:nvPr/>
        </p:nvSpPr>
        <p:spPr>
          <a:xfrm rot="180000">
            <a:off x="3946741" y="1433307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A94E7F-8C3B-4A32-86FF-CFBA58B933DC}"/>
              </a:ext>
            </a:extLst>
          </p:cNvPr>
          <p:cNvSpPr/>
          <p:nvPr/>
        </p:nvSpPr>
        <p:spPr>
          <a:xfrm rot="1320000">
            <a:off x="4468820" y="154904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910D1-F121-4C22-B6F7-DBD2C041CB4E}"/>
              </a:ext>
            </a:extLst>
          </p:cNvPr>
          <p:cNvSpPr/>
          <p:nvPr/>
        </p:nvSpPr>
        <p:spPr>
          <a:xfrm rot="2460000">
            <a:off x="4924773" y="1837647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A0424C-332D-4685-B7E2-57478F0D25D3}"/>
              </a:ext>
            </a:extLst>
          </p:cNvPr>
          <p:cNvSpPr/>
          <p:nvPr/>
        </p:nvSpPr>
        <p:spPr>
          <a:xfrm rot="3600000">
            <a:off x="5264918" y="2234982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84401F-5F2D-4C02-86EE-369C468648BD}"/>
              </a:ext>
            </a:extLst>
          </p:cNvPr>
          <p:cNvSpPr/>
          <p:nvPr/>
        </p:nvSpPr>
        <p:spPr>
          <a:xfrm rot="4740000">
            <a:off x="5452193" y="274747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99FDA-4F81-486F-8343-21F295A38285}"/>
              </a:ext>
            </a:extLst>
          </p:cNvPr>
          <p:cNvSpPr txBox="1"/>
          <p:nvPr/>
        </p:nvSpPr>
        <p:spPr>
          <a:xfrm>
            <a:off x="4073097" y="3674017"/>
            <a:ext cx="1440000" cy="115200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</a:p>
          <a:p>
            <a:pPr algn="ctr"/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B9864E-244E-4D0B-9D13-4C7C17A6810D}"/>
              </a:ext>
            </a:extLst>
          </p:cNvPr>
          <p:cNvSpPr txBox="1"/>
          <p:nvPr/>
        </p:nvSpPr>
        <p:spPr>
          <a:xfrm>
            <a:off x="4007803" y="3149124"/>
            <a:ext cx="1440000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x 1000 RPM</a:t>
            </a:r>
          </a:p>
        </p:txBody>
      </p:sp>
    </p:spTree>
    <p:extLst>
      <p:ext uri="{BB962C8B-B14F-4D97-AF65-F5344CB8AC3E}">
        <p14:creationId xmlns:p14="http://schemas.microsoft.com/office/powerpoint/2010/main" val="29697115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6B40D0-3960-41D4-878F-01E053999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24FAD589-C55F-4032-9E17-40909941039C}"/>
              </a:ext>
            </a:extLst>
          </p:cNvPr>
          <p:cNvSpPr/>
          <p:nvPr/>
        </p:nvSpPr>
        <p:spPr>
          <a:xfrm>
            <a:off x="1" y="5902960"/>
            <a:ext cx="5339080" cy="772819"/>
          </a:xfrm>
          <a:prstGeom prst="rect">
            <a:avLst/>
          </a:prstGeom>
          <a:solidFill>
            <a:srgbClr val="A6A6A6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2385E7F-DE4E-443B-AB8B-7D29CE722A7A}"/>
              </a:ext>
            </a:extLst>
          </p:cNvPr>
          <p:cNvSpPr/>
          <p:nvPr/>
        </p:nvSpPr>
        <p:spPr>
          <a:xfrm>
            <a:off x="10981624" y="2687320"/>
            <a:ext cx="1210375" cy="3933212"/>
          </a:xfrm>
          <a:prstGeom prst="rect">
            <a:avLst/>
          </a:prstGeom>
          <a:solidFill>
            <a:srgbClr val="A6A6A6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050950-D11E-4309-A675-5FE71040D163}"/>
              </a:ext>
            </a:extLst>
          </p:cNvPr>
          <p:cNvSpPr/>
          <p:nvPr/>
        </p:nvSpPr>
        <p:spPr>
          <a:xfrm>
            <a:off x="6377685" y="4519327"/>
            <a:ext cx="5845805" cy="2156452"/>
          </a:xfrm>
          <a:prstGeom prst="rect">
            <a:avLst/>
          </a:prstGeom>
          <a:solidFill>
            <a:srgbClr val="A6A6A6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CDDB210-E000-49DF-ABF7-3ADD7B7E9DC3}"/>
              </a:ext>
            </a:extLst>
          </p:cNvPr>
          <p:cNvGrpSpPr/>
          <p:nvPr/>
        </p:nvGrpSpPr>
        <p:grpSpPr>
          <a:xfrm>
            <a:off x="237431" y="6042195"/>
            <a:ext cx="4908609" cy="537698"/>
            <a:chOff x="1122680" y="3796200"/>
            <a:chExt cx="8935720" cy="152256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DC8F8DA-45B4-4BB2-9236-50790B80F7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F0FF858-4AB7-4FE4-BE06-3953DEC3348A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A45DC1-4CC6-47FF-8106-53D745EE8391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346E5CD-A4BA-4AC8-958D-790DE2EA39C7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81BAF9A-94F2-47DD-AD28-A13B1943CC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33A4D6D-2E03-4525-8CA2-C404E378C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5A7222F-0A18-40B1-A3EC-63D170F278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C299953-8CBA-4977-925A-17FA29198D2A}"/>
                </a:ext>
              </a:extLst>
            </p:cNvPr>
            <p:cNvSpPr/>
            <p:nvPr/>
          </p:nvSpPr>
          <p:spPr>
            <a:xfrm>
              <a:off x="1897380" y="3796200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362D51FD-3A0A-4E8B-BEA4-54D509CC3A9E}"/>
              </a:ext>
            </a:extLst>
          </p:cNvPr>
          <p:cNvSpPr/>
          <p:nvPr/>
        </p:nvSpPr>
        <p:spPr>
          <a:xfrm>
            <a:off x="11231880" y="2794000"/>
            <a:ext cx="684923" cy="27398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11390E-D34A-4CE2-AF2E-F511882E699B}"/>
              </a:ext>
            </a:extLst>
          </p:cNvPr>
          <p:cNvSpPr/>
          <p:nvPr/>
        </p:nvSpPr>
        <p:spPr>
          <a:xfrm>
            <a:off x="11231880" y="5533865"/>
            <a:ext cx="684923" cy="91042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9881FFC-687C-4CC4-A506-C54CB93D5079}"/>
              </a:ext>
            </a:extLst>
          </p:cNvPr>
          <p:cNvSpPr/>
          <p:nvPr/>
        </p:nvSpPr>
        <p:spPr>
          <a:xfrm>
            <a:off x="11137839" y="5329656"/>
            <a:ext cx="888404" cy="375850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28925EB-2F29-47AB-ACD4-63E647EDC7FA}"/>
              </a:ext>
            </a:extLst>
          </p:cNvPr>
          <p:cNvSpPr txBox="1"/>
          <p:nvPr/>
        </p:nvSpPr>
        <p:spPr>
          <a:xfrm>
            <a:off x="10257648" y="3702660"/>
            <a:ext cx="1091380" cy="92333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</a:t>
            </a:r>
            <a:endParaRPr lang="en-GB" sz="12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69BBAA1-74CE-4B8E-A9B6-CE7953AB8C81}"/>
              </a:ext>
            </a:extLst>
          </p:cNvPr>
          <p:cNvSpPr txBox="1"/>
          <p:nvPr/>
        </p:nvSpPr>
        <p:spPr>
          <a:xfrm>
            <a:off x="9538695" y="5417115"/>
            <a:ext cx="1091380" cy="21081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x 1000 RPM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F72A419-7D40-470A-83A5-8DEB54DAF044}"/>
              </a:ext>
            </a:extLst>
          </p:cNvPr>
          <p:cNvSpPr/>
          <p:nvPr/>
        </p:nvSpPr>
        <p:spPr>
          <a:xfrm>
            <a:off x="6614954" y="6192384"/>
            <a:ext cx="684923" cy="3459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ABF6319-6CEB-4C04-8F9C-516AD1F4DC86}"/>
              </a:ext>
            </a:extLst>
          </p:cNvPr>
          <p:cNvSpPr txBox="1"/>
          <p:nvPr/>
        </p:nvSpPr>
        <p:spPr>
          <a:xfrm>
            <a:off x="6443078" y="5836985"/>
            <a:ext cx="1241179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4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DC0AD84-E6E7-4EBC-8147-C67E77582416}"/>
              </a:ext>
            </a:extLst>
          </p:cNvPr>
          <p:cNvGrpSpPr/>
          <p:nvPr/>
        </p:nvGrpSpPr>
        <p:grpSpPr>
          <a:xfrm>
            <a:off x="8284261" y="3766568"/>
            <a:ext cx="2728450" cy="2932078"/>
            <a:chOff x="7073604" y="2960643"/>
            <a:chExt cx="3600000" cy="3852555"/>
          </a:xfrm>
        </p:grpSpPr>
        <p:sp>
          <p:nvSpPr>
            <p:cNvPr id="41" name="Arc 40">
              <a:extLst>
                <a:ext uri="{FF2B5EF4-FFF2-40B4-BE49-F238E27FC236}">
                  <a16:creationId xmlns:a16="http://schemas.microsoft.com/office/drawing/2014/main" id="{D3508105-2FD3-46E1-AF77-0717A0CF7485}"/>
                </a:ext>
              </a:extLst>
            </p:cNvPr>
            <p:cNvSpPr/>
            <p:nvPr/>
          </p:nvSpPr>
          <p:spPr>
            <a:xfrm>
              <a:off x="7073604" y="3213198"/>
              <a:ext cx="3600000" cy="3600000"/>
            </a:xfrm>
            <a:prstGeom prst="arc">
              <a:avLst>
                <a:gd name="adj1" fmla="val 8368620"/>
                <a:gd name="adj2" fmla="val 21453967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B32AB4AE-5073-4E1A-BEF3-02B720201CA0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8384934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2E03E256-53BA-4E63-BCFF-EC0DB1BB9096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rapezoid 43">
              <a:extLst>
                <a:ext uri="{FF2B5EF4-FFF2-40B4-BE49-F238E27FC236}">
                  <a16:creationId xmlns:a16="http://schemas.microsoft.com/office/drawing/2014/main" id="{FDD53A11-D1C1-42A3-8573-B31E5BB2BD4F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3EC9EB8-6CEB-4F72-81C9-18B40E53F10E}"/>
                </a:ext>
              </a:extLst>
            </p:cNvPr>
            <p:cNvSpPr/>
            <p:nvPr/>
          </p:nvSpPr>
          <p:spPr>
            <a:xfrm rot="-7800000">
              <a:off x="7614608" y="5874510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EB66B5-F230-4861-9282-E7229B6198F1}"/>
                </a:ext>
              </a:extLst>
            </p:cNvPr>
            <p:cNvSpPr/>
            <p:nvPr/>
          </p:nvSpPr>
          <p:spPr>
            <a:xfrm rot="-6660000">
              <a:off x="7343199" y="541374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16F9C40-233B-402C-B51E-7CFF6BC40376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9EB2D69-8A4A-42DA-B3DE-57ADD9B4DF96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49DE37F-70DB-4628-8C13-85FF854B5D78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0157FAC-B1C8-4143-B0DA-46982DEF4B0C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DEA9589-277D-427D-AEB0-3E561C3E364C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0F5190E-7C68-4C05-B3CC-DADCB1305F18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F5644CF-5026-466F-A353-F8F0A136F1B9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F6CCFD5-B898-4770-954A-E3A1CA7EBA09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BE2FDE63-9CA1-4E2E-8A8E-ACE8502C9EEE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0B9C078C-0914-4853-AA5A-4B4742D3E41F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013581B-43E3-47BE-9097-97E9E4BAC9DF}"/>
                </a:ext>
              </a:extLst>
            </p:cNvPr>
            <p:cNvSpPr txBox="1"/>
            <p:nvPr/>
          </p:nvSpPr>
          <p:spPr>
            <a:xfrm>
              <a:off x="9053638" y="5140544"/>
              <a:ext cx="1440000" cy="121319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20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9058F6A3-3C7F-4CCA-BFF3-4D7622CB9443}"/>
                </a:ext>
              </a:extLst>
            </p:cNvPr>
            <p:cNvSpPr txBox="1"/>
            <p:nvPr/>
          </p:nvSpPr>
          <p:spPr>
            <a:xfrm>
              <a:off x="9005482" y="6273032"/>
              <a:ext cx="1440000" cy="363958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mph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0045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6B40D0-3960-41D4-878F-01E053999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7CDDB210-E000-49DF-ABF7-3ADD7B7E9DC3}"/>
              </a:ext>
            </a:extLst>
          </p:cNvPr>
          <p:cNvGrpSpPr/>
          <p:nvPr/>
        </p:nvGrpSpPr>
        <p:grpSpPr>
          <a:xfrm>
            <a:off x="237431" y="6042195"/>
            <a:ext cx="4908609" cy="537698"/>
            <a:chOff x="1122680" y="3796200"/>
            <a:chExt cx="8935720" cy="152256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DC8F8DA-45B4-4BB2-9236-50790B80F7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F0FF858-4AB7-4FE4-BE06-3953DEC3348A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A45DC1-4CC6-47FF-8106-53D745EE8391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346E5CD-A4BA-4AC8-958D-790DE2EA39C7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81BAF9A-94F2-47DD-AD28-A13B1943CC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33A4D6D-2E03-4525-8CA2-C404E378C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5A7222F-0A18-40B1-A3EC-63D170F278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C299953-8CBA-4977-925A-17FA29198D2A}"/>
                </a:ext>
              </a:extLst>
            </p:cNvPr>
            <p:cNvSpPr/>
            <p:nvPr/>
          </p:nvSpPr>
          <p:spPr>
            <a:xfrm>
              <a:off x="1897380" y="3796200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362D51FD-3A0A-4E8B-BEA4-54D509CC3A9E}"/>
              </a:ext>
            </a:extLst>
          </p:cNvPr>
          <p:cNvSpPr/>
          <p:nvPr/>
        </p:nvSpPr>
        <p:spPr>
          <a:xfrm>
            <a:off x="11231880" y="2794000"/>
            <a:ext cx="684923" cy="27398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11390E-D34A-4CE2-AF2E-F511882E699B}"/>
              </a:ext>
            </a:extLst>
          </p:cNvPr>
          <p:cNvSpPr/>
          <p:nvPr/>
        </p:nvSpPr>
        <p:spPr>
          <a:xfrm>
            <a:off x="11231880" y="5533865"/>
            <a:ext cx="684923" cy="91042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9881FFC-687C-4CC4-A506-C54CB93D5079}"/>
              </a:ext>
            </a:extLst>
          </p:cNvPr>
          <p:cNvSpPr/>
          <p:nvPr/>
        </p:nvSpPr>
        <p:spPr>
          <a:xfrm>
            <a:off x="11137839" y="5329656"/>
            <a:ext cx="888404" cy="375850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28925EB-2F29-47AB-ACD4-63E647EDC7FA}"/>
              </a:ext>
            </a:extLst>
          </p:cNvPr>
          <p:cNvSpPr txBox="1"/>
          <p:nvPr/>
        </p:nvSpPr>
        <p:spPr>
          <a:xfrm>
            <a:off x="10257648" y="3702660"/>
            <a:ext cx="1091380" cy="92333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</a:t>
            </a:r>
            <a:endParaRPr lang="en-GB" sz="12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69BBAA1-74CE-4B8E-A9B6-CE7953AB8C81}"/>
              </a:ext>
            </a:extLst>
          </p:cNvPr>
          <p:cNvSpPr txBox="1"/>
          <p:nvPr/>
        </p:nvSpPr>
        <p:spPr>
          <a:xfrm>
            <a:off x="9538695" y="5417115"/>
            <a:ext cx="1091380" cy="21081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x 1000 RPM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F72A419-7D40-470A-83A5-8DEB54DAF044}"/>
              </a:ext>
            </a:extLst>
          </p:cNvPr>
          <p:cNvSpPr/>
          <p:nvPr/>
        </p:nvSpPr>
        <p:spPr>
          <a:xfrm>
            <a:off x="6614954" y="6192384"/>
            <a:ext cx="684923" cy="34597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ABF6319-6CEB-4C04-8F9C-516AD1F4DC86}"/>
              </a:ext>
            </a:extLst>
          </p:cNvPr>
          <p:cNvSpPr txBox="1"/>
          <p:nvPr/>
        </p:nvSpPr>
        <p:spPr>
          <a:xfrm>
            <a:off x="6443078" y="5836985"/>
            <a:ext cx="1241179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4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DC0AD84-E6E7-4EBC-8147-C67E77582416}"/>
              </a:ext>
            </a:extLst>
          </p:cNvPr>
          <p:cNvGrpSpPr/>
          <p:nvPr/>
        </p:nvGrpSpPr>
        <p:grpSpPr>
          <a:xfrm>
            <a:off x="8284261" y="3766568"/>
            <a:ext cx="2728450" cy="2932078"/>
            <a:chOff x="7073604" y="2960643"/>
            <a:chExt cx="3600000" cy="3852555"/>
          </a:xfrm>
        </p:grpSpPr>
        <p:sp>
          <p:nvSpPr>
            <p:cNvPr id="41" name="Arc 40">
              <a:extLst>
                <a:ext uri="{FF2B5EF4-FFF2-40B4-BE49-F238E27FC236}">
                  <a16:creationId xmlns:a16="http://schemas.microsoft.com/office/drawing/2014/main" id="{D3508105-2FD3-46E1-AF77-0717A0CF7485}"/>
                </a:ext>
              </a:extLst>
            </p:cNvPr>
            <p:cNvSpPr/>
            <p:nvPr/>
          </p:nvSpPr>
          <p:spPr>
            <a:xfrm>
              <a:off x="7073604" y="3213198"/>
              <a:ext cx="3600000" cy="3600000"/>
            </a:xfrm>
            <a:prstGeom prst="arc">
              <a:avLst>
                <a:gd name="adj1" fmla="val 8368620"/>
                <a:gd name="adj2" fmla="val 21453967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B32AB4AE-5073-4E1A-BEF3-02B720201CA0}"/>
                </a:ext>
              </a:extLst>
            </p:cNvPr>
            <p:cNvSpPr/>
            <p:nvPr/>
          </p:nvSpPr>
          <p:spPr>
            <a:xfrm>
              <a:off x="7109604" y="3249198"/>
              <a:ext cx="3528000" cy="3528000"/>
            </a:xfrm>
            <a:prstGeom prst="arc">
              <a:avLst>
                <a:gd name="adj1" fmla="val 8384934"/>
                <a:gd name="adj2" fmla="val 21453967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2E03E256-53BA-4E63-BCFF-EC0DB1BB9096}"/>
                </a:ext>
              </a:extLst>
            </p:cNvPr>
            <p:cNvSpPr/>
            <p:nvPr/>
          </p:nvSpPr>
          <p:spPr>
            <a:xfrm>
              <a:off x="8783604" y="4923198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rapezoid 43">
              <a:extLst>
                <a:ext uri="{FF2B5EF4-FFF2-40B4-BE49-F238E27FC236}">
                  <a16:creationId xmlns:a16="http://schemas.microsoft.com/office/drawing/2014/main" id="{FDD53A11-D1C1-42A3-8573-B31E5BB2BD4F}"/>
                </a:ext>
              </a:extLst>
            </p:cNvPr>
            <p:cNvSpPr/>
            <p:nvPr/>
          </p:nvSpPr>
          <p:spPr>
            <a:xfrm>
              <a:off x="8808557" y="2960643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3EC9EB8-6CEB-4F72-81C9-18B40E53F10E}"/>
                </a:ext>
              </a:extLst>
            </p:cNvPr>
            <p:cNvSpPr/>
            <p:nvPr/>
          </p:nvSpPr>
          <p:spPr>
            <a:xfrm rot="-7800000">
              <a:off x="7614608" y="5874510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EB66B5-F230-4861-9282-E7229B6198F1}"/>
                </a:ext>
              </a:extLst>
            </p:cNvPr>
            <p:cNvSpPr/>
            <p:nvPr/>
          </p:nvSpPr>
          <p:spPr>
            <a:xfrm rot="-6660000">
              <a:off x="7343199" y="541374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16F9C40-233B-402C-B51E-7CFF6BC40376}"/>
                </a:ext>
              </a:extLst>
            </p:cNvPr>
            <p:cNvSpPr/>
            <p:nvPr/>
          </p:nvSpPr>
          <p:spPr>
            <a:xfrm rot="-5520000">
              <a:off x="7237059" y="488054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9EB2D69-8A4A-42DA-B3DE-57ADD9B4DF96}"/>
                </a:ext>
              </a:extLst>
            </p:cNvPr>
            <p:cNvSpPr/>
            <p:nvPr/>
          </p:nvSpPr>
          <p:spPr>
            <a:xfrm rot="-4380000">
              <a:off x="7306385" y="435036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49DE37F-70DB-4628-8C13-85FF854B5D78}"/>
                </a:ext>
              </a:extLst>
            </p:cNvPr>
            <p:cNvSpPr/>
            <p:nvPr/>
          </p:nvSpPr>
          <p:spPr>
            <a:xfrm rot="-3240000">
              <a:off x="7544990" y="387179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0157FAC-B1C8-4143-B0DA-46982DEF4B0C}"/>
                </a:ext>
              </a:extLst>
            </p:cNvPr>
            <p:cNvSpPr/>
            <p:nvPr/>
          </p:nvSpPr>
          <p:spPr>
            <a:xfrm rot="-2100000">
              <a:off x="7926404" y="349698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DEA9589-277D-427D-AEB0-3E561C3E364C}"/>
                </a:ext>
              </a:extLst>
            </p:cNvPr>
            <p:cNvSpPr/>
            <p:nvPr/>
          </p:nvSpPr>
          <p:spPr>
            <a:xfrm rot="-960000">
              <a:off x="8409064" y="3275954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0F5190E-7C68-4C05-B3CC-DADCB1305F18}"/>
                </a:ext>
              </a:extLst>
            </p:cNvPr>
            <p:cNvSpPr/>
            <p:nvPr/>
          </p:nvSpPr>
          <p:spPr>
            <a:xfrm rot="180000">
              <a:off x="8940381" y="3206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F5644CF-5026-466F-A353-F8F0A136F1B9}"/>
                </a:ext>
              </a:extLst>
            </p:cNvPr>
            <p:cNvSpPr/>
            <p:nvPr/>
          </p:nvSpPr>
          <p:spPr>
            <a:xfrm rot="1320000">
              <a:off x="9462460" y="33219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F6CCFD5-B898-4770-954A-E3A1CA7EBA09}"/>
                </a:ext>
              </a:extLst>
            </p:cNvPr>
            <p:cNvSpPr/>
            <p:nvPr/>
          </p:nvSpPr>
          <p:spPr>
            <a:xfrm rot="2460000">
              <a:off x="9918413" y="361056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BE2FDE63-9CA1-4E2E-8A8E-ACE8502C9EEE}"/>
                </a:ext>
              </a:extLst>
            </p:cNvPr>
            <p:cNvSpPr/>
            <p:nvPr/>
          </p:nvSpPr>
          <p:spPr>
            <a:xfrm rot="3600000">
              <a:off x="10258558" y="4007902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0B9C078C-0914-4853-AA5A-4B4742D3E41F}"/>
                </a:ext>
              </a:extLst>
            </p:cNvPr>
            <p:cNvSpPr/>
            <p:nvPr/>
          </p:nvSpPr>
          <p:spPr>
            <a:xfrm rot="4740000">
              <a:off x="10445833" y="452039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013581B-43E3-47BE-9097-97E9E4BAC9DF}"/>
                </a:ext>
              </a:extLst>
            </p:cNvPr>
            <p:cNvSpPr txBox="1"/>
            <p:nvPr/>
          </p:nvSpPr>
          <p:spPr>
            <a:xfrm>
              <a:off x="9053638" y="5140544"/>
              <a:ext cx="1440000" cy="121319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20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9058F6A3-3C7F-4CCA-BFF3-4D7622CB9443}"/>
                </a:ext>
              </a:extLst>
            </p:cNvPr>
            <p:cNvSpPr txBox="1"/>
            <p:nvPr/>
          </p:nvSpPr>
          <p:spPr>
            <a:xfrm>
              <a:off x="9005482" y="6273032"/>
              <a:ext cx="1440000" cy="363958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mph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034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>
            <a:extLst>
              <a:ext uri="{FF2B5EF4-FFF2-40B4-BE49-F238E27FC236}">
                <a16:creationId xmlns:a16="http://schemas.microsoft.com/office/drawing/2014/main" id="{B136302C-2DDA-4F03-BD25-F156DD037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7A1D29BB-6AFC-49FF-BD51-AA52A551F650}"/>
              </a:ext>
            </a:extLst>
          </p:cNvPr>
          <p:cNvGrpSpPr/>
          <p:nvPr/>
        </p:nvGrpSpPr>
        <p:grpSpPr>
          <a:xfrm>
            <a:off x="4530141" y="3510280"/>
            <a:ext cx="6391859" cy="3404189"/>
            <a:chOff x="2995981" y="2867202"/>
            <a:chExt cx="7838108" cy="432666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ABD42B0-D0F8-4B0F-8D07-C9744B6A5B46}"/>
                </a:ext>
              </a:extLst>
            </p:cNvPr>
            <p:cNvSpPr/>
            <p:nvPr/>
          </p:nvSpPr>
          <p:spPr>
            <a:xfrm rot="5400000">
              <a:off x="9375427" y="5032696"/>
              <a:ext cx="2785890" cy="13143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4E47ED-4583-440D-89BD-16D387198D4D}"/>
                </a:ext>
              </a:extLst>
            </p:cNvPr>
            <p:cNvSpPr/>
            <p:nvPr/>
          </p:nvSpPr>
          <p:spPr>
            <a:xfrm rot="5400000">
              <a:off x="2156833" y="5892083"/>
              <a:ext cx="1800000" cy="1080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5EB70489-D0B5-4B9D-823E-22BBC2916846}"/>
                </a:ext>
              </a:extLst>
            </p:cNvPr>
            <p:cNvSpPr/>
            <p:nvPr/>
          </p:nvSpPr>
          <p:spPr>
            <a:xfrm>
              <a:off x="5839844" y="2867202"/>
              <a:ext cx="4320000" cy="4320000"/>
            </a:xfrm>
            <a:prstGeom prst="blockArc">
              <a:avLst>
                <a:gd name="adj1" fmla="val 11062391"/>
                <a:gd name="adj2" fmla="val 18794884"/>
                <a:gd name="adj3" fmla="val 3313"/>
              </a:avLst>
            </a:prstGeom>
            <a:solidFill>
              <a:schemeClr val="accent3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70B3B67B-35F8-42E5-B564-1F634109D3C0}"/>
                </a:ext>
              </a:extLst>
            </p:cNvPr>
            <p:cNvSpPr/>
            <p:nvPr/>
          </p:nvSpPr>
          <p:spPr>
            <a:xfrm>
              <a:off x="6199844" y="3233869"/>
              <a:ext cx="3600000" cy="3600000"/>
            </a:xfrm>
            <a:prstGeom prst="arc">
              <a:avLst>
                <a:gd name="adj1" fmla="val 8368620"/>
                <a:gd name="adj2" fmla="val 20976096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FF3EE4D6-CC38-4BF3-9D73-7711CF54428E}"/>
                </a:ext>
              </a:extLst>
            </p:cNvPr>
            <p:cNvSpPr/>
            <p:nvPr/>
          </p:nvSpPr>
          <p:spPr>
            <a:xfrm>
              <a:off x="6235844" y="3269869"/>
              <a:ext cx="3528000" cy="3528000"/>
            </a:xfrm>
            <a:prstGeom prst="arc">
              <a:avLst>
                <a:gd name="adj1" fmla="val 8384934"/>
                <a:gd name="adj2" fmla="val 20915676"/>
              </a:avLst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BE195E0-E97B-49D6-BF07-5A8DA8CE4936}"/>
                </a:ext>
              </a:extLst>
            </p:cNvPr>
            <p:cNvSpPr/>
            <p:nvPr/>
          </p:nvSpPr>
          <p:spPr>
            <a:xfrm>
              <a:off x="7909844" y="4943869"/>
              <a:ext cx="180000" cy="18000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BA0A10B3-7D7C-4430-B750-B4480988414F}"/>
                </a:ext>
              </a:extLst>
            </p:cNvPr>
            <p:cNvSpPr/>
            <p:nvPr/>
          </p:nvSpPr>
          <p:spPr>
            <a:xfrm>
              <a:off x="7934797" y="3072468"/>
              <a:ext cx="143754" cy="2340000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7002CA3-A4AB-4B4B-BB5E-0BFC5A0A3D23}"/>
                </a:ext>
              </a:extLst>
            </p:cNvPr>
            <p:cNvSpPr/>
            <p:nvPr/>
          </p:nvSpPr>
          <p:spPr>
            <a:xfrm rot="-7800000">
              <a:off x="6740852" y="589518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DD1995B-7EA3-4889-A311-74FB009B5041}"/>
                </a:ext>
              </a:extLst>
            </p:cNvPr>
            <p:cNvSpPr/>
            <p:nvPr/>
          </p:nvSpPr>
          <p:spPr>
            <a:xfrm rot="-6660000">
              <a:off x="6469444" y="543442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C749EF7-7174-41BC-AC16-8FE958D30E96}"/>
                </a:ext>
              </a:extLst>
            </p:cNvPr>
            <p:cNvSpPr/>
            <p:nvPr/>
          </p:nvSpPr>
          <p:spPr>
            <a:xfrm rot="-5520000">
              <a:off x="6362831" y="4910406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2FF1422-7C1B-4226-B3FA-58459533BF72}"/>
                </a:ext>
              </a:extLst>
            </p:cNvPr>
            <p:cNvSpPr/>
            <p:nvPr/>
          </p:nvSpPr>
          <p:spPr>
            <a:xfrm rot="-4380000">
              <a:off x="6432630" y="438022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26E6167-7D8D-4E7D-A129-FE310AE1F269}"/>
                </a:ext>
              </a:extLst>
            </p:cNvPr>
            <p:cNvSpPr/>
            <p:nvPr/>
          </p:nvSpPr>
          <p:spPr>
            <a:xfrm rot="-3240000">
              <a:off x="6671236" y="3901657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8C13F4F-B7F1-4C8C-A35F-C8AE04973E94}"/>
                </a:ext>
              </a:extLst>
            </p:cNvPr>
            <p:cNvSpPr/>
            <p:nvPr/>
          </p:nvSpPr>
          <p:spPr>
            <a:xfrm rot="-2100000">
              <a:off x="7052650" y="3526843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7EBDA28-6FC8-44AB-9B46-EA3B2A61DCD1}"/>
                </a:ext>
              </a:extLst>
            </p:cNvPr>
            <p:cNvSpPr/>
            <p:nvPr/>
          </p:nvSpPr>
          <p:spPr>
            <a:xfrm rot="-960000">
              <a:off x="7535311" y="3296625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E19D9B-8E9F-4368-811B-3AAC9A7DDB28}"/>
                </a:ext>
              </a:extLst>
            </p:cNvPr>
            <p:cNvSpPr/>
            <p:nvPr/>
          </p:nvSpPr>
          <p:spPr>
            <a:xfrm rot="180000">
              <a:off x="8066628" y="323608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D263119-3B40-4A1A-906C-A2C89D6BC841}"/>
                </a:ext>
              </a:extLst>
            </p:cNvPr>
            <p:cNvSpPr/>
            <p:nvPr/>
          </p:nvSpPr>
          <p:spPr>
            <a:xfrm rot="1320000">
              <a:off x="8588707" y="3351831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F4E2C5F-A285-40D1-B893-9BA7D6D46589}"/>
                </a:ext>
              </a:extLst>
            </p:cNvPr>
            <p:cNvSpPr/>
            <p:nvPr/>
          </p:nvSpPr>
          <p:spPr>
            <a:xfrm rot="2460000">
              <a:off x="9044660" y="363123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7C7E3A7-AF00-4B44-BD1A-E98046C08F23}"/>
                </a:ext>
              </a:extLst>
            </p:cNvPr>
            <p:cNvSpPr/>
            <p:nvPr/>
          </p:nvSpPr>
          <p:spPr>
            <a:xfrm rot="3600000">
              <a:off x="9384805" y="4043869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F45D151-B35C-436E-8492-6BF609E4328E}"/>
                </a:ext>
              </a:extLst>
            </p:cNvPr>
            <p:cNvSpPr/>
            <p:nvPr/>
          </p:nvSpPr>
          <p:spPr>
            <a:xfrm rot="4740000">
              <a:off x="9572080" y="4544758"/>
              <a:ext cx="36000" cy="36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258CA54-AF34-413A-BB5F-31668BCC1577}"/>
                </a:ext>
              </a:extLst>
            </p:cNvPr>
            <p:cNvSpPr txBox="1"/>
            <p:nvPr/>
          </p:nvSpPr>
          <p:spPr>
            <a:xfrm>
              <a:off x="7999844" y="5505986"/>
              <a:ext cx="1440000" cy="1152000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20</a:t>
              </a:r>
            </a:p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mph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6A667E7-CB37-4935-843D-4F6845FA4ADE}"/>
                </a:ext>
              </a:extLst>
            </p:cNvPr>
            <p:cNvSpPr txBox="1"/>
            <p:nvPr/>
          </p:nvSpPr>
          <p:spPr>
            <a:xfrm>
              <a:off x="8127683" y="5033869"/>
              <a:ext cx="1440000" cy="276999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x 1000 RPM</a:t>
              </a:r>
            </a:p>
          </p:txBody>
        </p:sp>
        <p:sp>
          <p:nvSpPr>
            <p:cNvPr id="25" name="Arc 24">
              <a:extLst>
                <a:ext uri="{FF2B5EF4-FFF2-40B4-BE49-F238E27FC236}">
                  <a16:creationId xmlns:a16="http://schemas.microsoft.com/office/drawing/2014/main" id="{68DFCCC8-5D7F-45C3-A5DD-212FB9479F48}"/>
                </a:ext>
              </a:extLst>
            </p:cNvPr>
            <p:cNvSpPr/>
            <p:nvPr/>
          </p:nvSpPr>
          <p:spPr>
            <a:xfrm>
              <a:off x="5839844" y="2873869"/>
              <a:ext cx="4320000" cy="4320000"/>
            </a:xfrm>
            <a:prstGeom prst="arc">
              <a:avLst>
                <a:gd name="adj1" fmla="val 11231916"/>
                <a:gd name="adj2" fmla="val 18692922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E94A5DA-0F85-4176-AA6B-BB6DA11DBCC7}"/>
                </a:ext>
              </a:extLst>
            </p:cNvPr>
            <p:cNvCxnSpPr>
              <a:cxnSpLocks/>
            </p:cNvCxnSpPr>
            <p:nvPr/>
          </p:nvCxnSpPr>
          <p:spPr>
            <a:xfrm>
              <a:off x="3239347" y="4757796"/>
              <a:ext cx="264045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4927424-9470-4CB6-8A8F-02BAF856C3D0}"/>
                </a:ext>
              </a:extLst>
            </p:cNvPr>
            <p:cNvSpPr/>
            <p:nvPr/>
          </p:nvSpPr>
          <p:spPr>
            <a:xfrm>
              <a:off x="3269403" y="4776083"/>
              <a:ext cx="2703196" cy="1080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Block Arc 27">
              <a:extLst>
                <a:ext uri="{FF2B5EF4-FFF2-40B4-BE49-F238E27FC236}">
                  <a16:creationId xmlns:a16="http://schemas.microsoft.com/office/drawing/2014/main" id="{A2BC7BBD-3092-41AD-AB09-9C5D7CA1AFF6}"/>
                </a:ext>
              </a:extLst>
            </p:cNvPr>
            <p:cNvSpPr/>
            <p:nvPr/>
          </p:nvSpPr>
          <p:spPr>
            <a:xfrm>
              <a:off x="3002833" y="4776083"/>
              <a:ext cx="540000" cy="540000"/>
            </a:xfrm>
            <a:prstGeom prst="blockArc">
              <a:avLst>
                <a:gd name="adj1" fmla="val 10740327"/>
                <a:gd name="adj2" fmla="val 16168638"/>
                <a:gd name="adj3" fmla="val 20079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29" name="Arc 28">
              <a:extLst>
                <a:ext uri="{FF2B5EF4-FFF2-40B4-BE49-F238E27FC236}">
                  <a16:creationId xmlns:a16="http://schemas.microsoft.com/office/drawing/2014/main" id="{BFC6E212-C089-4C45-B2F0-0857DF4C48A6}"/>
                </a:ext>
              </a:extLst>
            </p:cNvPr>
            <p:cNvSpPr/>
            <p:nvPr/>
          </p:nvSpPr>
          <p:spPr>
            <a:xfrm>
              <a:off x="2995981" y="4757796"/>
              <a:ext cx="540000" cy="540000"/>
            </a:xfrm>
            <a:prstGeom prst="arc">
              <a:avLst>
                <a:gd name="adj1" fmla="val 10772460"/>
                <a:gd name="adj2" fmla="val 16183418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28E6958-347A-46FC-956C-E30A6FFF38B0}"/>
                </a:ext>
              </a:extLst>
            </p:cNvPr>
            <p:cNvCxnSpPr>
              <a:cxnSpLocks/>
            </p:cNvCxnSpPr>
            <p:nvPr/>
          </p:nvCxnSpPr>
          <p:spPr>
            <a:xfrm>
              <a:off x="2995981" y="5027202"/>
              <a:ext cx="0" cy="18360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E870F07-F6F6-4282-B326-8EE9E43491C5}"/>
                </a:ext>
              </a:extLst>
            </p:cNvPr>
            <p:cNvCxnSpPr>
              <a:cxnSpLocks/>
            </p:cNvCxnSpPr>
            <p:nvPr/>
          </p:nvCxnSpPr>
          <p:spPr>
            <a:xfrm>
              <a:off x="3122581" y="5029105"/>
              <a:ext cx="0" cy="18360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Arc 31">
              <a:extLst>
                <a:ext uri="{FF2B5EF4-FFF2-40B4-BE49-F238E27FC236}">
                  <a16:creationId xmlns:a16="http://schemas.microsoft.com/office/drawing/2014/main" id="{6E15F289-250B-4D90-B162-3012F697B1DE}"/>
                </a:ext>
              </a:extLst>
            </p:cNvPr>
            <p:cNvSpPr/>
            <p:nvPr/>
          </p:nvSpPr>
          <p:spPr>
            <a:xfrm>
              <a:off x="3121981" y="4883796"/>
              <a:ext cx="288000" cy="288000"/>
            </a:xfrm>
            <a:prstGeom prst="arc">
              <a:avLst>
                <a:gd name="adj1" fmla="val 10772460"/>
                <a:gd name="adj2" fmla="val 16183418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564762C-0D18-4E3C-A15C-0381FD21E5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64393" y="4883796"/>
              <a:ext cx="273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1A2FDF3-39B7-4252-9803-D7620F19DCC6}"/>
                </a:ext>
              </a:extLst>
            </p:cNvPr>
            <p:cNvSpPr/>
            <p:nvPr/>
          </p:nvSpPr>
          <p:spPr>
            <a:xfrm>
              <a:off x="9379861" y="3429000"/>
              <a:ext cx="1188524" cy="13143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B87809D-6733-4C80-801B-E23A9174E0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413201" y="3413053"/>
              <a:ext cx="11562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4D7C6C19-FFA2-4873-966D-FCF84197C593}"/>
                </a:ext>
              </a:extLst>
            </p:cNvPr>
            <p:cNvSpPr/>
            <p:nvPr/>
          </p:nvSpPr>
          <p:spPr>
            <a:xfrm>
              <a:off x="5983844" y="3011202"/>
              <a:ext cx="4032000" cy="4032000"/>
            </a:xfrm>
            <a:prstGeom prst="arc">
              <a:avLst>
                <a:gd name="adj1" fmla="val 11021148"/>
                <a:gd name="adj2" fmla="val 18805691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08A84F1-F2F1-4558-A443-6631B0912843}"/>
                </a:ext>
              </a:extLst>
            </p:cNvPr>
            <p:cNvSpPr txBox="1"/>
            <p:nvPr/>
          </p:nvSpPr>
          <p:spPr>
            <a:xfrm>
              <a:off x="9780238" y="3673408"/>
              <a:ext cx="813466" cy="923330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400" dirty="0"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N</a:t>
              </a:r>
              <a:endPara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70B61E4-A11F-498B-BB68-7516794A0DA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72437" y="3557443"/>
              <a:ext cx="1209652" cy="299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B4C2EBA-CD5A-41CE-B839-70ABDC6B5306}"/>
                </a:ext>
              </a:extLst>
            </p:cNvPr>
            <p:cNvGrpSpPr/>
            <p:nvPr/>
          </p:nvGrpSpPr>
          <p:grpSpPr>
            <a:xfrm flipH="1">
              <a:off x="10269622" y="3413053"/>
              <a:ext cx="546852" cy="558287"/>
              <a:chOff x="4452248" y="1688629"/>
              <a:chExt cx="546852" cy="558287"/>
            </a:xfrm>
          </p:grpSpPr>
          <p:sp>
            <p:nvSpPr>
              <p:cNvPr id="40" name="Block Arc 39">
                <a:extLst>
                  <a:ext uri="{FF2B5EF4-FFF2-40B4-BE49-F238E27FC236}">
                    <a16:creationId xmlns:a16="http://schemas.microsoft.com/office/drawing/2014/main" id="{1844E17D-2DCC-4742-876B-D3B5322E92F8}"/>
                  </a:ext>
                </a:extLst>
              </p:cNvPr>
              <p:cNvSpPr/>
              <p:nvPr/>
            </p:nvSpPr>
            <p:spPr>
              <a:xfrm>
                <a:off x="4459100" y="1706916"/>
                <a:ext cx="540000" cy="540000"/>
              </a:xfrm>
              <a:prstGeom prst="blockArc">
                <a:avLst>
                  <a:gd name="adj1" fmla="val 10740327"/>
                  <a:gd name="adj2" fmla="val 16168638"/>
                  <a:gd name="adj3" fmla="val 20079"/>
                </a:avLst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Arc 40">
                <a:extLst>
                  <a:ext uri="{FF2B5EF4-FFF2-40B4-BE49-F238E27FC236}">
                    <a16:creationId xmlns:a16="http://schemas.microsoft.com/office/drawing/2014/main" id="{D0CC0FEF-28BE-44C8-9E6C-EA564C40C673}"/>
                  </a:ext>
                </a:extLst>
              </p:cNvPr>
              <p:cNvSpPr/>
              <p:nvPr/>
            </p:nvSpPr>
            <p:spPr>
              <a:xfrm>
                <a:off x="4452248" y="1688629"/>
                <a:ext cx="540000" cy="540000"/>
              </a:xfrm>
              <a:prstGeom prst="arc">
                <a:avLst>
                  <a:gd name="adj1" fmla="val 10772460"/>
                  <a:gd name="adj2" fmla="val 16183418"/>
                </a:avLst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Arc 41">
                <a:extLst>
                  <a:ext uri="{FF2B5EF4-FFF2-40B4-BE49-F238E27FC236}">
                    <a16:creationId xmlns:a16="http://schemas.microsoft.com/office/drawing/2014/main" id="{CDE58F29-9DAD-412E-96E7-90D9443D752A}"/>
                  </a:ext>
                </a:extLst>
              </p:cNvPr>
              <p:cNvSpPr/>
              <p:nvPr/>
            </p:nvSpPr>
            <p:spPr>
              <a:xfrm>
                <a:off x="4574048" y="1839697"/>
                <a:ext cx="288000" cy="288000"/>
              </a:xfrm>
              <a:prstGeom prst="arc">
                <a:avLst>
                  <a:gd name="adj1" fmla="val 10772460"/>
                  <a:gd name="adj2" fmla="val 16183418"/>
                </a:avLst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7C55DEA-BFDA-493B-83C0-D339DC39DF87}"/>
                </a:ext>
              </a:extLst>
            </p:cNvPr>
            <p:cNvCxnSpPr>
              <a:cxnSpLocks/>
            </p:cNvCxnSpPr>
            <p:nvPr/>
          </p:nvCxnSpPr>
          <p:spPr>
            <a:xfrm>
              <a:off x="10699601" y="3703434"/>
              <a:ext cx="0" cy="18360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14BE40-F59D-467F-87D7-A3169953B651}"/>
                </a:ext>
              </a:extLst>
            </p:cNvPr>
            <p:cNvCxnSpPr>
              <a:cxnSpLocks/>
            </p:cNvCxnSpPr>
            <p:nvPr/>
          </p:nvCxnSpPr>
          <p:spPr>
            <a:xfrm>
              <a:off x="10821401" y="3670412"/>
              <a:ext cx="0" cy="18360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23362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659CA16A-B04E-49F2-8722-60DBC9026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" y="0"/>
            <a:ext cx="12192000" cy="6858000"/>
          </a:xfrm>
          <a:prstGeom prst="rect">
            <a:avLst/>
          </a:prstGeom>
        </p:spPr>
      </p:pic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2E5DBE79-6683-4C0A-9B6E-851DF1CB4EC2}"/>
              </a:ext>
            </a:extLst>
          </p:cNvPr>
          <p:cNvSpPr/>
          <p:nvPr/>
        </p:nvSpPr>
        <p:spPr>
          <a:xfrm>
            <a:off x="11085294" y="2433212"/>
            <a:ext cx="1546777" cy="5623349"/>
          </a:xfrm>
          <a:prstGeom prst="roundRect">
            <a:avLst>
              <a:gd name="adj" fmla="val 16913"/>
            </a:avLst>
          </a:prstGeom>
          <a:solidFill>
            <a:srgbClr val="40404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E468CD71-482A-428D-8091-3D71EF8D5F2C}"/>
              </a:ext>
            </a:extLst>
          </p:cNvPr>
          <p:cNvSpPr/>
          <p:nvPr/>
        </p:nvSpPr>
        <p:spPr>
          <a:xfrm>
            <a:off x="7729538" y="4061559"/>
            <a:ext cx="3397518" cy="3361460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1627BF97-DB11-4C3E-8A12-96B8B882BEBE}"/>
              </a:ext>
            </a:extLst>
          </p:cNvPr>
          <p:cNvSpPr/>
          <p:nvPr/>
        </p:nvSpPr>
        <p:spPr>
          <a:xfrm>
            <a:off x="6458395" y="5106268"/>
            <a:ext cx="2478626" cy="2282515"/>
          </a:xfrm>
          <a:prstGeom prst="roundRect">
            <a:avLst>
              <a:gd name="adj" fmla="val 16688"/>
            </a:avLst>
          </a:prstGeom>
          <a:solidFill>
            <a:srgbClr val="40404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EEB59598-1602-4AC9-BA25-BBE9CFDA709A}"/>
              </a:ext>
            </a:extLst>
          </p:cNvPr>
          <p:cNvSpPr/>
          <p:nvPr/>
        </p:nvSpPr>
        <p:spPr>
          <a:xfrm>
            <a:off x="11108581" y="2448559"/>
            <a:ext cx="1546777" cy="5623349"/>
          </a:xfrm>
          <a:prstGeom prst="roundRect">
            <a:avLst>
              <a:gd name="adj" fmla="val 15784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788B069B-FE74-44A1-8F20-A6128B2BEDE3}"/>
              </a:ext>
            </a:extLst>
          </p:cNvPr>
          <p:cNvSpPr/>
          <p:nvPr/>
        </p:nvSpPr>
        <p:spPr>
          <a:xfrm>
            <a:off x="9527063" y="5755292"/>
            <a:ext cx="1578415" cy="1945716"/>
          </a:xfrm>
          <a:prstGeom prst="roundRect">
            <a:avLst>
              <a:gd name="adj" fmla="val 0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0DA4B32E-C40A-4E6B-B2AD-98297EB9D216}"/>
              </a:ext>
            </a:extLst>
          </p:cNvPr>
          <p:cNvSpPr/>
          <p:nvPr/>
        </p:nvSpPr>
        <p:spPr>
          <a:xfrm>
            <a:off x="6477448" y="5125321"/>
            <a:ext cx="2478626" cy="2282515"/>
          </a:xfrm>
          <a:prstGeom prst="roundRect">
            <a:avLst>
              <a:gd name="adj" fmla="val 15784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99FDA-4F81-486F-8343-21F295A38285}"/>
              </a:ext>
            </a:extLst>
          </p:cNvPr>
          <p:cNvSpPr txBox="1"/>
          <p:nvPr/>
        </p:nvSpPr>
        <p:spPr>
          <a:xfrm>
            <a:off x="6362763" y="5190524"/>
            <a:ext cx="1603172" cy="67920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20.1</a:t>
            </a:r>
            <a:endParaRPr lang="en-GB" sz="40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81B76FB-F230-43C6-963E-BE7F78BDBF19}"/>
              </a:ext>
            </a:extLst>
          </p:cNvPr>
          <p:cNvSpPr txBox="1"/>
          <p:nvPr/>
        </p:nvSpPr>
        <p:spPr>
          <a:xfrm>
            <a:off x="6528281" y="5973532"/>
            <a:ext cx="1272136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20.4</a:t>
            </a:r>
            <a:endParaRPr lang="en-GB" sz="40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 err="1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avg</a:t>
            </a:r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9BB93FC-4102-400B-8CFB-9F33FE6D824E}"/>
              </a:ext>
            </a:extLst>
          </p:cNvPr>
          <p:cNvSpPr/>
          <p:nvPr/>
        </p:nvSpPr>
        <p:spPr>
          <a:xfrm>
            <a:off x="11396738" y="2730297"/>
            <a:ext cx="561131" cy="2243992"/>
          </a:xfrm>
          <a:prstGeom prst="rect">
            <a:avLst/>
          </a:prstGeom>
          <a:pattFill prst="dkHorz">
            <a:fgClr>
              <a:srgbClr val="00B050"/>
            </a:fgClr>
            <a:bgClr>
              <a:srgbClr val="92D050"/>
            </a:bgClr>
          </a:patt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42351D4-54A6-435A-BD0C-1D4A0E0712DF}"/>
              </a:ext>
            </a:extLst>
          </p:cNvPr>
          <p:cNvSpPr/>
          <p:nvPr/>
        </p:nvSpPr>
        <p:spPr>
          <a:xfrm>
            <a:off x="11396738" y="5634226"/>
            <a:ext cx="561131" cy="910429"/>
          </a:xfrm>
          <a:prstGeom prst="rect">
            <a:avLst/>
          </a:prstGeom>
          <a:pattFill prst="dkHorz">
            <a:fgClr>
              <a:srgbClr val="C93737"/>
            </a:fgClr>
            <a:bgClr>
              <a:srgbClr val="D15353"/>
            </a:bgClr>
          </a:patt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D081F8F-112C-4ACD-A400-D73A5F7E106D}"/>
              </a:ext>
            </a:extLst>
          </p:cNvPr>
          <p:cNvSpPr/>
          <p:nvPr/>
        </p:nvSpPr>
        <p:spPr>
          <a:xfrm>
            <a:off x="11396738" y="4974289"/>
            <a:ext cx="561131" cy="706096"/>
          </a:xfrm>
          <a:prstGeom prst="rect">
            <a:avLst/>
          </a:prstGeom>
          <a:pattFill prst="dashVert">
            <a:fgClr>
              <a:schemeClr val="bg1">
                <a:lumMod val="8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60E87FC-155C-4D9F-8C87-48E837CCDC88}"/>
              </a:ext>
            </a:extLst>
          </p:cNvPr>
          <p:cNvSpPr/>
          <p:nvPr/>
        </p:nvSpPr>
        <p:spPr>
          <a:xfrm>
            <a:off x="7751116" y="4082908"/>
            <a:ext cx="3354362" cy="3318762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89036CCF-FA31-4AEA-ABB4-82BC03E2FA8D}"/>
              </a:ext>
            </a:extLst>
          </p:cNvPr>
          <p:cNvSpPr/>
          <p:nvPr/>
        </p:nvSpPr>
        <p:spPr>
          <a:xfrm>
            <a:off x="7751116" y="4082908"/>
            <a:ext cx="3354362" cy="3318762"/>
          </a:xfrm>
          <a:prstGeom prst="ellipse">
            <a:avLst/>
          </a:prstGeom>
          <a:noFill/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779FA5F-4500-4C1E-80E4-9505D93ADFE3}"/>
              </a:ext>
            </a:extLst>
          </p:cNvPr>
          <p:cNvSpPr txBox="1"/>
          <p:nvPr/>
        </p:nvSpPr>
        <p:spPr>
          <a:xfrm>
            <a:off x="8774777" y="5917546"/>
            <a:ext cx="664872" cy="769441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</a:t>
            </a:r>
            <a:endParaRPr lang="en-GB" sz="10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3C869F3D-8E0E-490E-9D09-68BCD6E14595}"/>
              </a:ext>
            </a:extLst>
          </p:cNvPr>
          <p:cNvSpPr/>
          <p:nvPr/>
        </p:nvSpPr>
        <p:spPr>
          <a:xfrm>
            <a:off x="9950148" y="5734867"/>
            <a:ext cx="1129477" cy="2184062"/>
          </a:xfrm>
          <a:prstGeom prst="roundRect">
            <a:avLst>
              <a:gd name="adj" fmla="val 0"/>
            </a:avLst>
          </a:prstGeom>
          <a:solidFill>
            <a:srgbClr val="40404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268AB163-9ADC-4F55-8436-F5EB4290CC91}"/>
              </a:ext>
            </a:extLst>
          </p:cNvPr>
          <p:cNvSpPr/>
          <p:nvPr/>
        </p:nvSpPr>
        <p:spPr>
          <a:xfrm>
            <a:off x="9642540" y="5924003"/>
            <a:ext cx="1291968" cy="857513"/>
          </a:xfrm>
          <a:prstGeom prst="roundRect">
            <a:avLst>
              <a:gd name="adj" fmla="val 4568"/>
            </a:avLst>
          </a:prstGeom>
          <a:solidFill>
            <a:schemeClr val="bg2">
              <a:lumMod val="50000"/>
            </a:schemeClr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9600B0F-A8F8-4863-825E-8508E02CC20B}"/>
              </a:ext>
            </a:extLst>
          </p:cNvPr>
          <p:cNvSpPr txBox="1"/>
          <p:nvPr/>
        </p:nvSpPr>
        <p:spPr>
          <a:xfrm>
            <a:off x="9661861" y="5871095"/>
            <a:ext cx="1176958" cy="769441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100</a:t>
            </a:r>
            <a:endParaRPr lang="en-GB" sz="12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06F155DE-70A0-41AC-BBE0-58CE0A021D11}"/>
              </a:ext>
            </a:extLst>
          </p:cNvPr>
          <p:cNvSpPr txBox="1"/>
          <p:nvPr/>
        </p:nvSpPr>
        <p:spPr>
          <a:xfrm>
            <a:off x="9977704" y="6477954"/>
            <a:ext cx="1176958" cy="26161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mph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C805D970-664C-476F-861E-B075DFCB31DA}"/>
              </a:ext>
            </a:extLst>
          </p:cNvPr>
          <p:cNvSpPr/>
          <p:nvPr/>
        </p:nvSpPr>
        <p:spPr>
          <a:xfrm>
            <a:off x="12197711" y="2326641"/>
            <a:ext cx="1233643" cy="58554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FECF3DD-B650-4989-83E0-41B1D5EEC037}"/>
              </a:ext>
            </a:extLst>
          </p:cNvPr>
          <p:cNvGrpSpPr/>
          <p:nvPr/>
        </p:nvGrpSpPr>
        <p:grpSpPr>
          <a:xfrm>
            <a:off x="7988297" y="4302289"/>
            <a:ext cx="2880000" cy="2880000"/>
            <a:chOff x="6497334" y="772514"/>
            <a:chExt cx="2880000" cy="2880000"/>
          </a:xfrm>
        </p:grpSpPr>
        <p:sp>
          <p:nvSpPr>
            <p:cNvPr id="77" name="Arc 76">
              <a:extLst>
                <a:ext uri="{FF2B5EF4-FFF2-40B4-BE49-F238E27FC236}">
                  <a16:creationId xmlns:a16="http://schemas.microsoft.com/office/drawing/2014/main" id="{A2849D70-F8C3-4F27-A72A-47D88CAC2CAE}"/>
                </a:ext>
              </a:extLst>
            </p:cNvPr>
            <p:cNvSpPr/>
            <p:nvPr/>
          </p:nvSpPr>
          <p:spPr>
            <a:xfrm>
              <a:off x="6556678" y="831858"/>
              <a:ext cx="2761312" cy="2761312"/>
            </a:xfrm>
            <a:prstGeom prst="arc">
              <a:avLst>
                <a:gd name="adj1" fmla="val 9046174"/>
                <a:gd name="adj2" fmla="val 21573370"/>
              </a:avLst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58B6F0B-8615-42E2-A620-F835E2EEAADE}"/>
                </a:ext>
              </a:extLst>
            </p:cNvPr>
            <p:cNvCxnSpPr>
              <a:cxnSpLocks/>
            </p:cNvCxnSpPr>
            <p:nvPr/>
          </p:nvCxnSpPr>
          <p:spPr>
            <a:xfrm>
              <a:off x="6497334" y="2212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0FB3202-47FE-40BE-8E54-54C312848C7E}"/>
                </a:ext>
              </a:extLst>
            </p:cNvPr>
            <p:cNvCxnSpPr>
              <a:cxnSpLocks/>
            </p:cNvCxnSpPr>
            <p:nvPr/>
          </p:nvCxnSpPr>
          <p:spPr>
            <a:xfrm rot="3600000">
              <a:off x="7145334" y="109014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8B7CC73-CEF5-4508-932D-FE4DF12BF4C0}"/>
                </a:ext>
              </a:extLst>
            </p:cNvPr>
            <p:cNvCxnSpPr>
              <a:cxnSpLocks/>
            </p:cNvCxnSpPr>
            <p:nvPr/>
          </p:nvCxnSpPr>
          <p:spPr>
            <a:xfrm rot="19800000">
              <a:off x="6670965" y="2860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8EFD907-FB6B-4023-91CD-72A7D6ED5C20}"/>
                </a:ext>
              </a:extLst>
            </p:cNvPr>
            <p:cNvCxnSpPr>
              <a:cxnSpLocks/>
            </p:cNvCxnSpPr>
            <p:nvPr/>
          </p:nvCxnSpPr>
          <p:spPr>
            <a:xfrm rot="1800000">
              <a:off x="6670965" y="1564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411F3A8-7F92-4B03-8616-DA4159CAD3D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793334" y="916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58748E9-CA93-4BD8-8638-5540549CD267}"/>
                </a:ext>
              </a:extLst>
            </p:cNvPr>
            <p:cNvCxnSpPr>
              <a:cxnSpLocks/>
            </p:cNvCxnSpPr>
            <p:nvPr/>
          </p:nvCxnSpPr>
          <p:spPr>
            <a:xfrm rot="7200000">
              <a:off x="8441334" y="109014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2336C3B-4F7A-4EA6-9DAF-62F36876D85E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9089334" y="2212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2BB237E-FEAA-42E4-AFB3-582EB691076B}"/>
                </a:ext>
              </a:extLst>
            </p:cNvPr>
            <p:cNvSpPr/>
            <p:nvPr/>
          </p:nvSpPr>
          <p:spPr>
            <a:xfrm>
              <a:off x="7863774" y="2138954"/>
              <a:ext cx="147120" cy="14712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2DC64AF8-E722-4466-89BE-2C194DD0EC21}"/>
                </a:ext>
              </a:extLst>
            </p:cNvPr>
            <p:cNvSpPr/>
            <p:nvPr/>
          </p:nvSpPr>
          <p:spPr>
            <a:xfrm>
              <a:off x="6497334" y="772514"/>
              <a:ext cx="2880000" cy="2880000"/>
            </a:xfrm>
            <a:prstGeom prst="arc">
              <a:avLst>
                <a:gd name="adj1" fmla="val 8957569"/>
                <a:gd name="adj2" fmla="val 44960"/>
              </a:avLst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Arc 83">
              <a:extLst>
                <a:ext uri="{FF2B5EF4-FFF2-40B4-BE49-F238E27FC236}">
                  <a16:creationId xmlns:a16="http://schemas.microsoft.com/office/drawing/2014/main" id="{F9BF76CB-76D6-4A56-8544-B9A117D55F10}"/>
                </a:ext>
              </a:extLst>
            </p:cNvPr>
            <p:cNvSpPr/>
            <p:nvPr/>
          </p:nvSpPr>
          <p:spPr>
            <a:xfrm>
              <a:off x="6556678" y="831858"/>
              <a:ext cx="2761312" cy="2761312"/>
            </a:xfrm>
            <a:prstGeom prst="arc">
              <a:avLst>
                <a:gd name="adj1" fmla="val 19740302"/>
                <a:gd name="adj2" fmla="val 21573370"/>
              </a:avLst>
            </a:prstGeom>
            <a:ln w="57150">
              <a:solidFill>
                <a:srgbClr val="ED7D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BCAD6CD-824D-45B4-8B13-CC0BDEAE7A6F}"/>
                </a:ext>
              </a:extLst>
            </p:cNvPr>
            <p:cNvCxnSpPr>
              <a:cxnSpLocks/>
            </p:cNvCxnSpPr>
            <p:nvPr/>
          </p:nvCxnSpPr>
          <p:spPr>
            <a:xfrm rot="9000000">
              <a:off x="8915703" y="156451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4722D99C-2DD1-44C5-BA43-76A6B814309B}"/>
                </a:ext>
              </a:extLst>
            </p:cNvPr>
            <p:cNvSpPr txBox="1"/>
            <p:nvPr/>
          </p:nvSpPr>
          <p:spPr>
            <a:xfrm>
              <a:off x="7348855" y="1775647"/>
              <a:ext cx="1176958" cy="261610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x 1000 RPM</a:t>
              </a:r>
            </a:p>
          </p:txBody>
        </p:sp>
        <p:sp>
          <p:nvSpPr>
            <p:cNvPr id="83" name="Trapezoid 82">
              <a:extLst>
                <a:ext uri="{FF2B5EF4-FFF2-40B4-BE49-F238E27FC236}">
                  <a16:creationId xmlns:a16="http://schemas.microsoft.com/office/drawing/2014/main" id="{B25BE68B-43B2-4C88-9CBE-D5075C403D0F}"/>
                </a:ext>
              </a:extLst>
            </p:cNvPr>
            <p:cNvSpPr/>
            <p:nvPr/>
          </p:nvSpPr>
          <p:spPr>
            <a:xfrm rot="18483284">
              <a:off x="7404711" y="884821"/>
              <a:ext cx="117495" cy="1912556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5AB2CF7-6E62-4F90-B158-8F5FFE2813CF}"/>
              </a:ext>
            </a:extLst>
          </p:cNvPr>
          <p:cNvGrpSpPr/>
          <p:nvPr/>
        </p:nvGrpSpPr>
        <p:grpSpPr>
          <a:xfrm>
            <a:off x="8165326" y="4541969"/>
            <a:ext cx="2507873" cy="1881673"/>
            <a:chOff x="8136539" y="4513282"/>
            <a:chExt cx="2507873" cy="188167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38977B24-34E7-477F-A952-EA246FB45D70}"/>
                </a:ext>
              </a:extLst>
            </p:cNvPr>
            <p:cNvSpPr txBox="1"/>
            <p:nvPr/>
          </p:nvSpPr>
          <p:spPr>
            <a:xfrm>
              <a:off x="8277988" y="6056401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0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B2A418D-3833-4DA1-A7D6-1F966B016093}"/>
                </a:ext>
              </a:extLst>
            </p:cNvPr>
            <p:cNvSpPr txBox="1"/>
            <p:nvPr/>
          </p:nvSpPr>
          <p:spPr>
            <a:xfrm>
              <a:off x="8136539" y="5534680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1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469CEFF-6A70-46D4-95B3-5ED4AA42F309}"/>
                </a:ext>
              </a:extLst>
            </p:cNvPr>
            <p:cNvSpPr txBox="1"/>
            <p:nvPr/>
          </p:nvSpPr>
          <p:spPr>
            <a:xfrm>
              <a:off x="8270496" y="5025523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61F5C16-0211-4E5F-97A5-3A1B1EFEE882}"/>
                </a:ext>
              </a:extLst>
            </p:cNvPr>
            <p:cNvSpPr txBox="1"/>
            <p:nvPr/>
          </p:nvSpPr>
          <p:spPr>
            <a:xfrm>
              <a:off x="8648991" y="4648322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3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54CF851-9A5A-43E4-BE88-0C8EB8B21965}"/>
                </a:ext>
              </a:extLst>
            </p:cNvPr>
            <p:cNvSpPr txBox="1"/>
            <p:nvPr/>
          </p:nvSpPr>
          <p:spPr>
            <a:xfrm>
              <a:off x="9160281" y="4513282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4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614D7-7B5A-4624-9EAC-B0453E89CC88}"/>
                </a:ext>
              </a:extLst>
            </p:cNvPr>
            <p:cNvSpPr txBox="1"/>
            <p:nvPr/>
          </p:nvSpPr>
          <p:spPr>
            <a:xfrm>
              <a:off x="9665129" y="4644668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5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AAB2B330-5AB1-4585-A1AA-DCABF0551C38}"/>
                </a:ext>
              </a:extLst>
            </p:cNvPr>
            <p:cNvSpPr txBox="1"/>
            <p:nvPr/>
          </p:nvSpPr>
          <p:spPr>
            <a:xfrm>
              <a:off x="10046684" y="5038044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6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EF22C775-7729-4108-B2CC-04F7E713A15B}"/>
                </a:ext>
              </a:extLst>
            </p:cNvPr>
            <p:cNvSpPr txBox="1"/>
            <p:nvPr/>
          </p:nvSpPr>
          <p:spPr>
            <a:xfrm>
              <a:off x="10162218" y="5545591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7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sp>
        <p:nvSpPr>
          <p:cNvPr id="129" name="Rectangle 128">
            <a:extLst>
              <a:ext uri="{FF2B5EF4-FFF2-40B4-BE49-F238E27FC236}">
                <a16:creationId xmlns:a16="http://schemas.microsoft.com/office/drawing/2014/main" id="{CCAB03D9-9B91-42DE-A30A-7B67EFC40A78}"/>
              </a:ext>
            </a:extLst>
          </p:cNvPr>
          <p:cNvSpPr/>
          <p:nvPr/>
        </p:nvSpPr>
        <p:spPr>
          <a:xfrm>
            <a:off x="11394544" y="2725880"/>
            <a:ext cx="561131" cy="2236006"/>
          </a:xfrm>
          <a:prstGeom prst="rect">
            <a:avLst/>
          </a:prstGeom>
          <a:gradFill>
            <a:gsLst>
              <a:gs pos="0">
                <a:srgbClr val="00B050">
                  <a:alpha val="0"/>
                </a:srgbClr>
              </a:gs>
              <a:gs pos="100000">
                <a:srgbClr val="00B05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AA31071B-EA7A-434A-A7C7-8C50D1884167}"/>
              </a:ext>
            </a:extLst>
          </p:cNvPr>
          <p:cNvSpPr/>
          <p:nvPr/>
        </p:nvSpPr>
        <p:spPr>
          <a:xfrm>
            <a:off x="11396738" y="5692787"/>
            <a:ext cx="561131" cy="851867"/>
          </a:xfrm>
          <a:prstGeom prst="rect">
            <a:avLst/>
          </a:prstGeom>
          <a:gradFill>
            <a:gsLst>
              <a:gs pos="0">
                <a:srgbClr val="C93737"/>
              </a:gs>
              <a:gs pos="100000">
                <a:srgbClr val="C93737">
                  <a:alpha val="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8681700C-DDA5-463E-9034-F81812142D24}"/>
              </a:ext>
            </a:extLst>
          </p:cNvPr>
          <p:cNvGrpSpPr/>
          <p:nvPr/>
        </p:nvGrpSpPr>
        <p:grpSpPr>
          <a:xfrm>
            <a:off x="11303663" y="5153573"/>
            <a:ext cx="727835" cy="326040"/>
            <a:chOff x="11303663" y="5223578"/>
            <a:chExt cx="727835" cy="239612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D6E33839-4F51-4424-B2E0-F6A89D9568C0}"/>
                </a:ext>
              </a:extLst>
            </p:cNvPr>
            <p:cNvSpPr/>
            <p:nvPr/>
          </p:nvSpPr>
          <p:spPr>
            <a:xfrm>
              <a:off x="11303663" y="5223578"/>
              <a:ext cx="727835" cy="239612"/>
            </a:xfrm>
            <a:prstGeom prst="rect">
              <a:avLst/>
            </a:prstGeom>
            <a:gradFill flip="none" rotWithShape="1">
              <a:gsLst>
                <a:gs pos="0">
                  <a:srgbClr val="4B4B4B"/>
                </a:gs>
                <a:gs pos="100000">
                  <a:srgbClr val="909090"/>
                </a:gs>
              </a:gsLst>
              <a:lin ang="16200000" scaled="1"/>
              <a:tileRect/>
            </a:gradFill>
            <a:ln w="127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5732A92-C5E0-499F-9EBC-CAA566F453CE}"/>
                </a:ext>
              </a:extLst>
            </p:cNvPr>
            <p:cNvGrpSpPr/>
            <p:nvPr/>
          </p:nvGrpSpPr>
          <p:grpSpPr>
            <a:xfrm>
              <a:off x="11361580" y="5281582"/>
              <a:ext cx="612000" cy="123605"/>
              <a:chOff x="11345869" y="5281680"/>
              <a:chExt cx="612000" cy="123605"/>
            </a:xfrm>
          </p:grpSpPr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BC466373-59AF-401A-920A-94F62E88F1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45869" y="5281680"/>
                <a:ext cx="612000" cy="0"/>
              </a:xfrm>
              <a:prstGeom prst="line">
                <a:avLst/>
              </a:prstGeom>
              <a:ln w="19050">
                <a:solidFill>
                  <a:srgbClr val="2626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253303AB-7FAF-461C-ACF0-0D36675347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45869" y="5343482"/>
                <a:ext cx="612000" cy="0"/>
              </a:xfrm>
              <a:prstGeom prst="line">
                <a:avLst/>
              </a:prstGeom>
              <a:ln w="19050">
                <a:solidFill>
                  <a:srgbClr val="2626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E7BD02EE-4E5C-4BAC-AD28-BCE7DD96D4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45869" y="5405285"/>
                <a:ext cx="612000" cy="0"/>
              </a:xfrm>
              <a:prstGeom prst="line">
                <a:avLst/>
              </a:prstGeom>
              <a:ln w="19050">
                <a:solidFill>
                  <a:srgbClr val="2626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19B3FD28-9299-4952-B035-62A209553BE9}"/>
              </a:ext>
            </a:extLst>
          </p:cNvPr>
          <p:cNvSpPr/>
          <p:nvPr/>
        </p:nvSpPr>
        <p:spPr>
          <a:xfrm>
            <a:off x="-483255" y="5973532"/>
            <a:ext cx="5677211" cy="2024122"/>
          </a:xfrm>
          <a:prstGeom prst="roundRect">
            <a:avLst>
              <a:gd name="adj" fmla="val 9510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AE55954-4ECA-4449-8491-94F8C64E2BA3}"/>
              </a:ext>
            </a:extLst>
          </p:cNvPr>
          <p:cNvSpPr/>
          <p:nvPr/>
        </p:nvSpPr>
        <p:spPr>
          <a:xfrm>
            <a:off x="-909320" y="6862417"/>
            <a:ext cx="13194086" cy="13827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395B389-426C-4640-B402-F0BE78B367C7}"/>
              </a:ext>
            </a:extLst>
          </p:cNvPr>
          <p:cNvSpPr/>
          <p:nvPr/>
        </p:nvSpPr>
        <p:spPr>
          <a:xfrm>
            <a:off x="-1525997" y="5232499"/>
            <a:ext cx="1525997" cy="28394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279AB56-0FA3-41AB-AFCC-5F107F39FF47}"/>
              </a:ext>
            </a:extLst>
          </p:cNvPr>
          <p:cNvGrpSpPr/>
          <p:nvPr/>
        </p:nvGrpSpPr>
        <p:grpSpPr>
          <a:xfrm>
            <a:off x="238622" y="6163732"/>
            <a:ext cx="4780138" cy="534117"/>
            <a:chOff x="1122680" y="3886200"/>
            <a:chExt cx="8935720" cy="1432560"/>
          </a:xfrm>
        </p:grpSpPr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3ABE905-551F-4F74-BD57-682A43ECBD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AB01E25-6970-4259-B7FF-2BBA6B0368EC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4F199FAF-70E5-4CB2-8EA1-59C277C86DAB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8D73EA3-A648-4D04-AC35-4D3AC57D694E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EF25775-E389-4E6A-A201-D0EB2F6624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5FCB6CC-9287-4343-9C9E-8AA8DE5705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A3D9574-5611-4C04-BAF7-9402FC9E60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33CF7027-A46F-4FD2-A6CB-D6FC98083CDF}"/>
              </a:ext>
            </a:extLst>
          </p:cNvPr>
          <p:cNvGrpSpPr/>
          <p:nvPr/>
        </p:nvGrpSpPr>
        <p:grpSpPr>
          <a:xfrm>
            <a:off x="657273" y="5973532"/>
            <a:ext cx="190090" cy="754618"/>
            <a:chOff x="956902" y="5973532"/>
            <a:chExt cx="190090" cy="754618"/>
          </a:xfrm>
        </p:grpSpPr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905BE63-E0DD-414B-82F5-A5CD23FB704E}"/>
                </a:ext>
              </a:extLst>
            </p:cNvPr>
            <p:cNvCxnSpPr/>
            <p:nvPr/>
          </p:nvCxnSpPr>
          <p:spPr>
            <a:xfrm>
              <a:off x="1056181" y="5973532"/>
              <a:ext cx="0" cy="754618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2AFFDE39-7F39-4279-A70D-03495FE953A9}"/>
                </a:ext>
              </a:extLst>
            </p:cNvPr>
            <p:cNvSpPr/>
            <p:nvPr/>
          </p:nvSpPr>
          <p:spPr>
            <a:xfrm>
              <a:off x="956902" y="6098648"/>
              <a:ext cx="190090" cy="1900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4F37092D-7EA2-4863-976B-0101BBCD6A75}"/>
              </a:ext>
            </a:extLst>
          </p:cNvPr>
          <p:cNvCxnSpPr>
            <a:cxnSpLocks/>
          </p:cNvCxnSpPr>
          <p:nvPr/>
        </p:nvCxnSpPr>
        <p:spPr>
          <a:xfrm>
            <a:off x="238622" y="6177937"/>
            <a:ext cx="0" cy="54682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3C89BCBD-7290-4DBB-8F96-C8818BD699DB}"/>
              </a:ext>
            </a:extLst>
          </p:cNvPr>
          <p:cNvCxnSpPr>
            <a:cxnSpLocks/>
          </p:cNvCxnSpPr>
          <p:nvPr/>
        </p:nvCxnSpPr>
        <p:spPr>
          <a:xfrm>
            <a:off x="5002784" y="6327504"/>
            <a:ext cx="0" cy="4116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F3B17008-F7F4-4BC5-9DEC-5EDDAAA720CF}"/>
              </a:ext>
            </a:extLst>
          </p:cNvPr>
          <p:cNvSpPr txBox="1"/>
          <p:nvPr/>
        </p:nvSpPr>
        <p:spPr>
          <a:xfrm>
            <a:off x="4688137" y="5946926"/>
            <a:ext cx="578851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FIN</a:t>
            </a:r>
            <a:endParaRPr lang="en-GB" sz="5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7670F295-CA53-42A8-9472-9F1AE8A20F51}"/>
              </a:ext>
            </a:extLst>
          </p:cNvPr>
          <p:cNvSpPr txBox="1"/>
          <p:nvPr/>
        </p:nvSpPr>
        <p:spPr>
          <a:xfrm>
            <a:off x="-111577" y="5892942"/>
            <a:ext cx="714310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STRT</a:t>
            </a:r>
            <a:endParaRPr lang="en-GB" sz="5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911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>
            <a:extLst>
              <a:ext uri="{FF2B5EF4-FFF2-40B4-BE49-F238E27FC236}">
                <a16:creationId xmlns:a16="http://schemas.microsoft.com/office/drawing/2014/main" id="{B464082E-46FD-4468-8EFD-A996B72E3CC4}"/>
              </a:ext>
            </a:extLst>
          </p:cNvPr>
          <p:cNvSpPr/>
          <p:nvPr/>
        </p:nvSpPr>
        <p:spPr>
          <a:xfrm>
            <a:off x="7363164" y="2695038"/>
            <a:ext cx="3600000" cy="3600000"/>
          </a:xfrm>
          <a:prstGeom prst="arc">
            <a:avLst>
              <a:gd name="adj1" fmla="val 8368620"/>
              <a:gd name="adj2" fmla="val 21453967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1CAE38A3-623B-46B5-BEE8-FA3A8739526C}"/>
              </a:ext>
            </a:extLst>
          </p:cNvPr>
          <p:cNvSpPr/>
          <p:nvPr/>
        </p:nvSpPr>
        <p:spPr>
          <a:xfrm>
            <a:off x="7399164" y="2731038"/>
            <a:ext cx="3528000" cy="3528000"/>
          </a:xfrm>
          <a:prstGeom prst="arc">
            <a:avLst>
              <a:gd name="adj1" fmla="val 8384934"/>
              <a:gd name="adj2" fmla="val 21453967"/>
            </a:avLst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CEB7A93-9F6B-41DB-AF63-1C0841A0F4CC}"/>
              </a:ext>
            </a:extLst>
          </p:cNvPr>
          <p:cNvSpPr/>
          <p:nvPr/>
        </p:nvSpPr>
        <p:spPr>
          <a:xfrm>
            <a:off x="9073164" y="4405038"/>
            <a:ext cx="180000" cy="180000"/>
          </a:xfrm>
          <a:prstGeom prst="ellipse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99A5F466-2C6E-4E20-965A-B71F93173F2C}"/>
              </a:ext>
            </a:extLst>
          </p:cNvPr>
          <p:cNvSpPr/>
          <p:nvPr/>
        </p:nvSpPr>
        <p:spPr>
          <a:xfrm>
            <a:off x="9098117" y="2442483"/>
            <a:ext cx="143754" cy="2340000"/>
          </a:xfrm>
          <a:prstGeom prst="trapezoi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A63CA-DE57-4107-A3ED-F07A3D6A3834}"/>
              </a:ext>
            </a:extLst>
          </p:cNvPr>
          <p:cNvSpPr/>
          <p:nvPr/>
        </p:nvSpPr>
        <p:spPr>
          <a:xfrm rot="-7800000">
            <a:off x="7904168" y="5356350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FC6EA7-AABA-405D-999E-7F2A58624E0A}"/>
              </a:ext>
            </a:extLst>
          </p:cNvPr>
          <p:cNvSpPr/>
          <p:nvPr/>
        </p:nvSpPr>
        <p:spPr>
          <a:xfrm rot="-6660000">
            <a:off x="7632759" y="489558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7BD178-71A8-496E-A111-065E1663430A}"/>
              </a:ext>
            </a:extLst>
          </p:cNvPr>
          <p:cNvSpPr/>
          <p:nvPr/>
        </p:nvSpPr>
        <p:spPr>
          <a:xfrm rot="-5520000">
            <a:off x="7526619" y="4362384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855583-A92D-4F84-9AA0-CB23D40FF8F6}"/>
              </a:ext>
            </a:extLst>
          </p:cNvPr>
          <p:cNvSpPr/>
          <p:nvPr/>
        </p:nvSpPr>
        <p:spPr>
          <a:xfrm rot="-4380000">
            <a:off x="7595945" y="383220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A3603A-1787-4CD0-9C79-3D8DEE51F320}"/>
              </a:ext>
            </a:extLst>
          </p:cNvPr>
          <p:cNvSpPr/>
          <p:nvPr/>
        </p:nvSpPr>
        <p:spPr>
          <a:xfrm rot="-3240000">
            <a:off x="7834550" y="3353635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DC02F1-7A83-443E-B89B-806474C48007}"/>
              </a:ext>
            </a:extLst>
          </p:cNvPr>
          <p:cNvSpPr/>
          <p:nvPr/>
        </p:nvSpPr>
        <p:spPr>
          <a:xfrm rot="-2100000">
            <a:off x="8215964" y="2978821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2A5FB3-315A-4F2A-87B7-3D15F3455358}"/>
              </a:ext>
            </a:extLst>
          </p:cNvPr>
          <p:cNvSpPr/>
          <p:nvPr/>
        </p:nvSpPr>
        <p:spPr>
          <a:xfrm rot="-960000">
            <a:off x="8698624" y="2757794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15E5BC-2654-418D-9F9A-0CDBAAFE1E71}"/>
              </a:ext>
            </a:extLst>
          </p:cNvPr>
          <p:cNvSpPr/>
          <p:nvPr/>
        </p:nvSpPr>
        <p:spPr>
          <a:xfrm rot="180000">
            <a:off x="9229941" y="2688067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A94E7F-8C3B-4A32-86FF-CFBA58B933DC}"/>
              </a:ext>
            </a:extLst>
          </p:cNvPr>
          <p:cNvSpPr/>
          <p:nvPr/>
        </p:nvSpPr>
        <p:spPr>
          <a:xfrm rot="1320000">
            <a:off x="9752020" y="280380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910D1-F121-4C22-B6F7-DBD2C041CB4E}"/>
              </a:ext>
            </a:extLst>
          </p:cNvPr>
          <p:cNvSpPr/>
          <p:nvPr/>
        </p:nvSpPr>
        <p:spPr>
          <a:xfrm rot="2460000">
            <a:off x="10207973" y="3092407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A0424C-332D-4685-B7E2-57478F0D25D3}"/>
              </a:ext>
            </a:extLst>
          </p:cNvPr>
          <p:cNvSpPr/>
          <p:nvPr/>
        </p:nvSpPr>
        <p:spPr>
          <a:xfrm rot="3600000">
            <a:off x="10548118" y="3489742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84401F-5F2D-4C02-86EE-369C468648BD}"/>
              </a:ext>
            </a:extLst>
          </p:cNvPr>
          <p:cNvSpPr/>
          <p:nvPr/>
        </p:nvSpPr>
        <p:spPr>
          <a:xfrm rot="4740000">
            <a:off x="10735393" y="4002239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99FDA-4F81-486F-8343-21F295A38285}"/>
              </a:ext>
            </a:extLst>
          </p:cNvPr>
          <p:cNvSpPr txBox="1"/>
          <p:nvPr/>
        </p:nvSpPr>
        <p:spPr>
          <a:xfrm>
            <a:off x="9356297" y="4928777"/>
            <a:ext cx="1440000" cy="115200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</a:p>
          <a:p>
            <a:pPr algn="ctr"/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B9864E-244E-4D0B-9D13-4C7C17A6810D}"/>
              </a:ext>
            </a:extLst>
          </p:cNvPr>
          <p:cNvSpPr txBox="1"/>
          <p:nvPr/>
        </p:nvSpPr>
        <p:spPr>
          <a:xfrm>
            <a:off x="9291003" y="4403884"/>
            <a:ext cx="1440000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x 1000 RPM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F401E3-A6D6-4F71-9A5D-3D1939AD83D9}"/>
              </a:ext>
            </a:extLst>
          </p:cNvPr>
          <p:cNvCxnSpPr>
            <a:cxnSpLocks/>
          </p:cNvCxnSpPr>
          <p:nvPr/>
        </p:nvCxnSpPr>
        <p:spPr>
          <a:xfrm>
            <a:off x="3190240" y="4120404"/>
            <a:ext cx="379192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rc 21">
            <a:extLst>
              <a:ext uri="{FF2B5EF4-FFF2-40B4-BE49-F238E27FC236}">
                <a16:creationId xmlns:a16="http://schemas.microsoft.com/office/drawing/2014/main" id="{25EF62FD-4693-41FD-AA4A-E8F02E7917F0}"/>
              </a:ext>
            </a:extLst>
          </p:cNvPr>
          <p:cNvSpPr/>
          <p:nvPr/>
        </p:nvSpPr>
        <p:spPr>
          <a:xfrm>
            <a:off x="7003164" y="2243884"/>
            <a:ext cx="4320000" cy="4320000"/>
          </a:xfrm>
          <a:prstGeom prst="arc">
            <a:avLst>
              <a:gd name="adj1" fmla="val 11231916"/>
              <a:gd name="adj2" fmla="val 18730294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0AA3E9F-BDC2-480A-B078-2FB5069F5488}"/>
              </a:ext>
            </a:extLst>
          </p:cNvPr>
          <p:cNvCxnSpPr>
            <a:cxnSpLocks/>
          </p:cNvCxnSpPr>
          <p:nvPr/>
        </p:nvCxnSpPr>
        <p:spPr>
          <a:xfrm>
            <a:off x="3144520" y="4047010"/>
            <a:ext cx="379192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rc 24">
            <a:extLst>
              <a:ext uri="{FF2B5EF4-FFF2-40B4-BE49-F238E27FC236}">
                <a16:creationId xmlns:a16="http://schemas.microsoft.com/office/drawing/2014/main" id="{FE4848B8-DE4F-4878-A28F-2A883FE8C6C5}"/>
              </a:ext>
            </a:extLst>
          </p:cNvPr>
          <p:cNvSpPr/>
          <p:nvPr/>
        </p:nvSpPr>
        <p:spPr>
          <a:xfrm>
            <a:off x="6913164" y="2153884"/>
            <a:ext cx="4500000" cy="4500000"/>
          </a:xfrm>
          <a:prstGeom prst="arc">
            <a:avLst>
              <a:gd name="adj1" fmla="val 11346892"/>
              <a:gd name="adj2" fmla="val 18730294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312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0549B99A-C88B-465D-8AF6-922155186D6D}"/>
              </a:ext>
            </a:extLst>
          </p:cNvPr>
          <p:cNvSpPr/>
          <p:nvPr/>
        </p:nvSpPr>
        <p:spPr>
          <a:xfrm rot="5400000">
            <a:off x="3320153" y="5262098"/>
            <a:ext cx="1800000" cy="10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Block Arc 1">
            <a:extLst>
              <a:ext uri="{FF2B5EF4-FFF2-40B4-BE49-F238E27FC236}">
                <a16:creationId xmlns:a16="http://schemas.microsoft.com/office/drawing/2014/main" id="{B104B2DD-A4C5-424A-8E78-9EEFD4DBDA4C}"/>
              </a:ext>
            </a:extLst>
          </p:cNvPr>
          <p:cNvSpPr/>
          <p:nvPr/>
        </p:nvSpPr>
        <p:spPr>
          <a:xfrm>
            <a:off x="7003164" y="2237217"/>
            <a:ext cx="4320000" cy="4320000"/>
          </a:xfrm>
          <a:prstGeom prst="blockArc">
            <a:avLst>
              <a:gd name="adj1" fmla="val 11062391"/>
              <a:gd name="adj2" fmla="val 18885026"/>
              <a:gd name="adj3" fmla="val 2720"/>
            </a:avLst>
          </a:prstGeom>
          <a:solidFill>
            <a:schemeClr val="accent3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B464082E-46FD-4468-8EFD-A996B72E3CC4}"/>
              </a:ext>
            </a:extLst>
          </p:cNvPr>
          <p:cNvSpPr/>
          <p:nvPr/>
        </p:nvSpPr>
        <p:spPr>
          <a:xfrm>
            <a:off x="7363164" y="2603884"/>
            <a:ext cx="3600000" cy="3600000"/>
          </a:xfrm>
          <a:prstGeom prst="arc">
            <a:avLst>
              <a:gd name="adj1" fmla="val 8368620"/>
              <a:gd name="adj2" fmla="val 20976096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1CAE38A3-623B-46B5-BEE8-FA3A8739526C}"/>
              </a:ext>
            </a:extLst>
          </p:cNvPr>
          <p:cNvSpPr/>
          <p:nvPr/>
        </p:nvSpPr>
        <p:spPr>
          <a:xfrm>
            <a:off x="7399164" y="2639884"/>
            <a:ext cx="3528000" cy="3528000"/>
          </a:xfrm>
          <a:prstGeom prst="arc">
            <a:avLst>
              <a:gd name="adj1" fmla="val 8384934"/>
              <a:gd name="adj2" fmla="val 20915676"/>
            </a:avLst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CEB7A93-9F6B-41DB-AF63-1C0841A0F4CC}"/>
              </a:ext>
            </a:extLst>
          </p:cNvPr>
          <p:cNvSpPr/>
          <p:nvPr/>
        </p:nvSpPr>
        <p:spPr>
          <a:xfrm>
            <a:off x="9073164" y="4313884"/>
            <a:ext cx="180000" cy="180000"/>
          </a:xfrm>
          <a:prstGeom prst="ellipse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99A5F466-2C6E-4E20-965A-B71F93173F2C}"/>
              </a:ext>
            </a:extLst>
          </p:cNvPr>
          <p:cNvSpPr/>
          <p:nvPr/>
        </p:nvSpPr>
        <p:spPr>
          <a:xfrm>
            <a:off x="9098117" y="2442483"/>
            <a:ext cx="143754" cy="2340000"/>
          </a:xfrm>
          <a:prstGeom prst="trapezoi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A63CA-DE57-4107-A3ED-F07A3D6A3834}"/>
              </a:ext>
            </a:extLst>
          </p:cNvPr>
          <p:cNvSpPr/>
          <p:nvPr/>
        </p:nvSpPr>
        <p:spPr>
          <a:xfrm rot="-7800000">
            <a:off x="7904172" y="5265200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FC6EA7-AABA-405D-999E-7F2A58624E0A}"/>
              </a:ext>
            </a:extLst>
          </p:cNvPr>
          <p:cNvSpPr/>
          <p:nvPr/>
        </p:nvSpPr>
        <p:spPr>
          <a:xfrm rot="-6660000">
            <a:off x="7632764" y="4804440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7BD178-71A8-496E-A111-065E1663430A}"/>
              </a:ext>
            </a:extLst>
          </p:cNvPr>
          <p:cNvSpPr/>
          <p:nvPr/>
        </p:nvSpPr>
        <p:spPr>
          <a:xfrm rot="-5520000">
            <a:off x="7526151" y="4280421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855583-A92D-4F84-9AA0-CB23D40FF8F6}"/>
              </a:ext>
            </a:extLst>
          </p:cNvPr>
          <p:cNvSpPr/>
          <p:nvPr/>
        </p:nvSpPr>
        <p:spPr>
          <a:xfrm rot="-4380000">
            <a:off x="7595950" y="3750242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A3603A-1787-4CD0-9C79-3D8DEE51F320}"/>
              </a:ext>
            </a:extLst>
          </p:cNvPr>
          <p:cNvSpPr/>
          <p:nvPr/>
        </p:nvSpPr>
        <p:spPr>
          <a:xfrm rot="-3240000">
            <a:off x="7834556" y="3271672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DC02F1-7A83-443E-B89B-806474C48007}"/>
              </a:ext>
            </a:extLst>
          </p:cNvPr>
          <p:cNvSpPr/>
          <p:nvPr/>
        </p:nvSpPr>
        <p:spPr>
          <a:xfrm rot="-2100000">
            <a:off x="8215970" y="2896858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2A5FB3-315A-4F2A-87B7-3D15F3455358}"/>
              </a:ext>
            </a:extLst>
          </p:cNvPr>
          <p:cNvSpPr/>
          <p:nvPr/>
        </p:nvSpPr>
        <p:spPr>
          <a:xfrm rot="-960000">
            <a:off x="8698631" y="2666640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15E5BC-2654-418D-9F9A-0CDBAAFE1E71}"/>
              </a:ext>
            </a:extLst>
          </p:cNvPr>
          <p:cNvSpPr/>
          <p:nvPr/>
        </p:nvSpPr>
        <p:spPr>
          <a:xfrm rot="180000">
            <a:off x="9229948" y="2606104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A94E7F-8C3B-4A32-86FF-CFBA58B933DC}"/>
              </a:ext>
            </a:extLst>
          </p:cNvPr>
          <p:cNvSpPr/>
          <p:nvPr/>
        </p:nvSpPr>
        <p:spPr>
          <a:xfrm rot="1320000">
            <a:off x="9752027" y="2721846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910D1-F121-4C22-B6F7-DBD2C041CB4E}"/>
              </a:ext>
            </a:extLst>
          </p:cNvPr>
          <p:cNvSpPr/>
          <p:nvPr/>
        </p:nvSpPr>
        <p:spPr>
          <a:xfrm rot="2460000">
            <a:off x="10207980" y="3001254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A0424C-332D-4685-B7E2-57478F0D25D3}"/>
              </a:ext>
            </a:extLst>
          </p:cNvPr>
          <p:cNvSpPr/>
          <p:nvPr/>
        </p:nvSpPr>
        <p:spPr>
          <a:xfrm rot="3600000">
            <a:off x="10548125" y="3413884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84401F-5F2D-4C02-86EE-369C468648BD}"/>
              </a:ext>
            </a:extLst>
          </p:cNvPr>
          <p:cNvSpPr/>
          <p:nvPr/>
        </p:nvSpPr>
        <p:spPr>
          <a:xfrm rot="4740000">
            <a:off x="10735400" y="3914773"/>
            <a:ext cx="36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99FDA-4F81-486F-8343-21F295A38285}"/>
              </a:ext>
            </a:extLst>
          </p:cNvPr>
          <p:cNvSpPr txBox="1"/>
          <p:nvPr/>
        </p:nvSpPr>
        <p:spPr>
          <a:xfrm>
            <a:off x="9356297" y="4928777"/>
            <a:ext cx="1440000" cy="115200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</a:p>
          <a:p>
            <a:pPr algn="ctr"/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B9864E-244E-4D0B-9D13-4C7C17A6810D}"/>
              </a:ext>
            </a:extLst>
          </p:cNvPr>
          <p:cNvSpPr txBox="1"/>
          <p:nvPr/>
        </p:nvSpPr>
        <p:spPr>
          <a:xfrm>
            <a:off x="9291003" y="4403884"/>
            <a:ext cx="1440000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x 1000 RPM</a:t>
            </a: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25EF62FD-4693-41FD-AA4A-E8F02E7917F0}"/>
              </a:ext>
            </a:extLst>
          </p:cNvPr>
          <p:cNvSpPr/>
          <p:nvPr/>
        </p:nvSpPr>
        <p:spPr>
          <a:xfrm>
            <a:off x="7003164" y="2243884"/>
            <a:ext cx="4320000" cy="4320000"/>
          </a:xfrm>
          <a:prstGeom prst="arc">
            <a:avLst>
              <a:gd name="adj1" fmla="val 11231916"/>
              <a:gd name="adj2" fmla="val 18730294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5A0F867-3344-45B2-85B7-C4578D348D9F}"/>
              </a:ext>
            </a:extLst>
          </p:cNvPr>
          <p:cNvCxnSpPr>
            <a:cxnSpLocks/>
          </p:cNvCxnSpPr>
          <p:nvPr/>
        </p:nvCxnSpPr>
        <p:spPr>
          <a:xfrm>
            <a:off x="4402667" y="4127811"/>
            <a:ext cx="264045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108B559-7B2F-4FE3-9771-7C5072C2C7A7}"/>
              </a:ext>
            </a:extLst>
          </p:cNvPr>
          <p:cNvSpPr/>
          <p:nvPr/>
        </p:nvSpPr>
        <p:spPr>
          <a:xfrm>
            <a:off x="4432723" y="4146098"/>
            <a:ext cx="2703196" cy="10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Block Arc 27">
            <a:extLst>
              <a:ext uri="{FF2B5EF4-FFF2-40B4-BE49-F238E27FC236}">
                <a16:creationId xmlns:a16="http://schemas.microsoft.com/office/drawing/2014/main" id="{131ACC9B-AC0A-42B8-A749-08F5C721A226}"/>
              </a:ext>
            </a:extLst>
          </p:cNvPr>
          <p:cNvSpPr/>
          <p:nvPr/>
        </p:nvSpPr>
        <p:spPr>
          <a:xfrm>
            <a:off x="4166153" y="4146098"/>
            <a:ext cx="540000" cy="540000"/>
          </a:xfrm>
          <a:prstGeom prst="blockArc">
            <a:avLst>
              <a:gd name="adj1" fmla="val 10740327"/>
              <a:gd name="adj2" fmla="val 16168638"/>
              <a:gd name="adj3" fmla="val 20079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4FD48CB0-481D-4A84-B577-228E7AA81456}"/>
              </a:ext>
            </a:extLst>
          </p:cNvPr>
          <p:cNvSpPr/>
          <p:nvPr/>
        </p:nvSpPr>
        <p:spPr>
          <a:xfrm>
            <a:off x="4159301" y="4127811"/>
            <a:ext cx="540000" cy="540000"/>
          </a:xfrm>
          <a:prstGeom prst="arc">
            <a:avLst>
              <a:gd name="adj1" fmla="val 10772460"/>
              <a:gd name="adj2" fmla="val 16183418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56E8980-7E57-44E1-A64D-84A6BD1DF447}"/>
              </a:ext>
            </a:extLst>
          </p:cNvPr>
          <p:cNvCxnSpPr>
            <a:cxnSpLocks/>
          </p:cNvCxnSpPr>
          <p:nvPr/>
        </p:nvCxnSpPr>
        <p:spPr>
          <a:xfrm>
            <a:off x="4159301" y="4397217"/>
            <a:ext cx="0" cy="1836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58779B7-01BB-4F42-AD20-692256CF9E88}"/>
              </a:ext>
            </a:extLst>
          </p:cNvPr>
          <p:cNvCxnSpPr>
            <a:cxnSpLocks/>
          </p:cNvCxnSpPr>
          <p:nvPr/>
        </p:nvCxnSpPr>
        <p:spPr>
          <a:xfrm>
            <a:off x="4285901" y="4399120"/>
            <a:ext cx="0" cy="1836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rc 36">
            <a:extLst>
              <a:ext uri="{FF2B5EF4-FFF2-40B4-BE49-F238E27FC236}">
                <a16:creationId xmlns:a16="http://schemas.microsoft.com/office/drawing/2014/main" id="{8879E42F-0B53-44FB-A9E4-1664AF6DFC34}"/>
              </a:ext>
            </a:extLst>
          </p:cNvPr>
          <p:cNvSpPr/>
          <p:nvPr/>
        </p:nvSpPr>
        <p:spPr>
          <a:xfrm>
            <a:off x="4285301" y="4253811"/>
            <a:ext cx="288000" cy="288000"/>
          </a:xfrm>
          <a:prstGeom prst="arc">
            <a:avLst>
              <a:gd name="adj1" fmla="val 10772460"/>
              <a:gd name="adj2" fmla="val 16183418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453B0D0-21A6-41EE-85E0-5B8542F8F748}"/>
              </a:ext>
            </a:extLst>
          </p:cNvPr>
          <p:cNvCxnSpPr>
            <a:cxnSpLocks/>
          </p:cNvCxnSpPr>
          <p:nvPr/>
        </p:nvCxnSpPr>
        <p:spPr>
          <a:xfrm flipH="1">
            <a:off x="4427713" y="4253811"/>
            <a:ext cx="270661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E2157337-A016-422D-B837-105E273BEAF2}"/>
              </a:ext>
            </a:extLst>
          </p:cNvPr>
          <p:cNvSpPr/>
          <p:nvPr/>
        </p:nvSpPr>
        <p:spPr>
          <a:xfrm>
            <a:off x="10595039" y="2814962"/>
            <a:ext cx="2703196" cy="13143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5854D46-3119-4846-BAE1-A51A8806E5BA}"/>
              </a:ext>
            </a:extLst>
          </p:cNvPr>
          <p:cNvCxnSpPr>
            <a:cxnSpLocks/>
          </p:cNvCxnSpPr>
          <p:nvPr/>
        </p:nvCxnSpPr>
        <p:spPr>
          <a:xfrm flipH="1">
            <a:off x="10595039" y="2799015"/>
            <a:ext cx="270661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Arc 42">
            <a:extLst>
              <a:ext uri="{FF2B5EF4-FFF2-40B4-BE49-F238E27FC236}">
                <a16:creationId xmlns:a16="http://schemas.microsoft.com/office/drawing/2014/main" id="{A04BC46C-FCC5-444D-A276-21BB63C280FE}"/>
              </a:ext>
            </a:extLst>
          </p:cNvPr>
          <p:cNvSpPr/>
          <p:nvPr/>
        </p:nvSpPr>
        <p:spPr>
          <a:xfrm>
            <a:off x="7139341" y="2369884"/>
            <a:ext cx="4068000" cy="4068000"/>
          </a:xfrm>
          <a:prstGeom prst="arc">
            <a:avLst>
              <a:gd name="adj1" fmla="val 11021148"/>
              <a:gd name="adj2" fmla="val 18902386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779FA5F-4500-4C1E-80E4-9505D93ADFE3}"/>
              </a:ext>
            </a:extLst>
          </p:cNvPr>
          <p:cNvSpPr txBox="1"/>
          <p:nvPr/>
        </p:nvSpPr>
        <p:spPr>
          <a:xfrm>
            <a:off x="10762349" y="3052304"/>
            <a:ext cx="1440000" cy="92333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</a:t>
            </a:r>
            <a:endParaRPr lang="en-GB" sz="12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768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CC32B715-1E69-41BA-A286-6BD3416A916A}"/>
              </a:ext>
            </a:extLst>
          </p:cNvPr>
          <p:cNvSpPr/>
          <p:nvPr/>
        </p:nvSpPr>
        <p:spPr>
          <a:xfrm>
            <a:off x="3855720" y="157484"/>
            <a:ext cx="8915400" cy="69978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4F5B9BB-7B0A-4E49-AC39-D008241400B0}"/>
              </a:ext>
            </a:extLst>
          </p:cNvPr>
          <p:cNvSpPr/>
          <p:nvPr/>
        </p:nvSpPr>
        <p:spPr>
          <a:xfrm>
            <a:off x="11149518" y="1470250"/>
            <a:ext cx="2599212" cy="72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108B559-7B2F-4FE3-9771-7C5072C2C7A7}"/>
              </a:ext>
            </a:extLst>
          </p:cNvPr>
          <p:cNvSpPr/>
          <p:nvPr/>
        </p:nvSpPr>
        <p:spPr>
          <a:xfrm>
            <a:off x="4958178" y="4900037"/>
            <a:ext cx="1231506" cy="72000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Block Arc 1">
            <a:extLst>
              <a:ext uri="{FF2B5EF4-FFF2-40B4-BE49-F238E27FC236}">
                <a16:creationId xmlns:a16="http://schemas.microsoft.com/office/drawing/2014/main" id="{B104B2DD-A4C5-424A-8E78-9EEFD4DBDA4C}"/>
              </a:ext>
            </a:extLst>
          </p:cNvPr>
          <p:cNvSpPr/>
          <p:nvPr/>
        </p:nvSpPr>
        <p:spPr>
          <a:xfrm>
            <a:off x="6149724" y="3009442"/>
            <a:ext cx="4320000" cy="4320000"/>
          </a:xfrm>
          <a:prstGeom prst="blockArc">
            <a:avLst>
              <a:gd name="adj1" fmla="val 11093147"/>
              <a:gd name="adj2" fmla="val 18817979"/>
              <a:gd name="adj3" fmla="val 2152"/>
            </a:avLst>
          </a:prstGeom>
          <a:solidFill>
            <a:srgbClr val="5B9BD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B464082E-46FD-4468-8EFD-A996B72E3CC4}"/>
              </a:ext>
            </a:extLst>
          </p:cNvPr>
          <p:cNvSpPr/>
          <p:nvPr/>
        </p:nvSpPr>
        <p:spPr>
          <a:xfrm>
            <a:off x="6509724" y="3376109"/>
            <a:ext cx="3600000" cy="3600000"/>
          </a:xfrm>
          <a:prstGeom prst="arc">
            <a:avLst>
              <a:gd name="adj1" fmla="val 8368620"/>
              <a:gd name="adj2" fmla="val 20976096"/>
            </a:avLst>
          </a:prstGeom>
          <a:noFill/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1CAE38A3-623B-46B5-BEE8-FA3A8739526C}"/>
              </a:ext>
            </a:extLst>
          </p:cNvPr>
          <p:cNvSpPr/>
          <p:nvPr/>
        </p:nvSpPr>
        <p:spPr>
          <a:xfrm>
            <a:off x="6545724" y="3412109"/>
            <a:ext cx="3528000" cy="3528000"/>
          </a:xfrm>
          <a:prstGeom prst="arc">
            <a:avLst>
              <a:gd name="adj1" fmla="val 8384934"/>
              <a:gd name="adj2" fmla="val 20915676"/>
            </a:avLst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CEB7A93-9F6B-41DB-AF63-1C0841A0F4CC}"/>
              </a:ext>
            </a:extLst>
          </p:cNvPr>
          <p:cNvSpPr/>
          <p:nvPr/>
        </p:nvSpPr>
        <p:spPr>
          <a:xfrm>
            <a:off x="8219724" y="5086109"/>
            <a:ext cx="180000" cy="180000"/>
          </a:xfrm>
          <a:prstGeom prst="ellipse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99A5F466-2C6E-4E20-965A-B71F93173F2C}"/>
              </a:ext>
            </a:extLst>
          </p:cNvPr>
          <p:cNvSpPr/>
          <p:nvPr/>
        </p:nvSpPr>
        <p:spPr>
          <a:xfrm>
            <a:off x="8244677" y="3214708"/>
            <a:ext cx="143754" cy="2340000"/>
          </a:xfrm>
          <a:prstGeom prst="trapezoi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A63CA-DE57-4107-A3ED-F07A3D6A3834}"/>
              </a:ext>
            </a:extLst>
          </p:cNvPr>
          <p:cNvSpPr/>
          <p:nvPr/>
        </p:nvSpPr>
        <p:spPr>
          <a:xfrm rot="-7800000">
            <a:off x="7050732" y="6037425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FC6EA7-AABA-405D-999E-7F2A58624E0A}"/>
              </a:ext>
            </a:extLst>
          </p:cNvPr>
          <p:cNvSpPr/>
          <p:nvPr/>
        </p:nvSpPr>
        <p:spPr>
          <a:xfrm rot="-6660000">
            <a:off x="6779324" y="5576665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7BD178-71A8-496E-A111-065E1663430A}"/>
              </a:ext>
            </a:extLst>
          </p:cNvPr>
          <p:cNvSpPr/>
          <p:nvPr/>
        </p:nvSpPr>
        <p:spPr>
          <a:xfrm rot="-5520000">
            <a:off x="6672711" y="5052646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855583-A92D-4F84-9AA0-CB23D40FF8F6}"/>
              </a:ext>
            </a:extLst>
          </p:cNvPr>
          <p:cNvSpPr/>
          <p:nvPr/>
        </p:nvSpPr>
        <p:spPr>
          <a:xfrm rot="-4380000">
            <a:off x="6742510" y="4522467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A3603A-1787-4CD0-9C79-3D8DEE51F320}"/>
              </a:ext>
            </a:extLst>
          </p:cNvPr>
          <p:cNvSpPr/>
          <p:nvPr/>
        </p:nvSpPr>
        <p:spPr>
          <a:xfrm rot="-3240000">
            <a:off x="6981116" y="4043897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DC02F1-7A83-443E-B89B-806474C48007}"/>
              </a:ext>
            </a:extLst>
          </p:cNvPr>
          <p:cNvSpPr/>
          <p:nvPr/>
        </p:nvSpPr>
        <p:spPr>
          <a:xfrm rot="-2100000">
            <a:off x="7362530" y="3669083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2A5FB3-315A-4F2A-87B7-3D15F3455358}"/>
              </a:ext>
            </a:extLst>
          </p:cNvPr>
          <p:cNvSpPr/>
          <p:nvPr/>
        </p:nvSpPr>
        <p:spPr>
          <a:xfrm rot="-960000">
            <a:off x="7845191" y="3438865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15E5BC-2654-418D-9F9A-0CDBAAFE1E71}"/>
              </a:ext>
            </a:extLst>
          </p:cNvPr>
          <p:cNvSpPr/>
          <p:nvPr/>
        </p:nvSpPr>
        <p:spPr>
          <a:xfrm rot="180000">
            <a:off x="8376508" y="3378329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A94E7F-8C3B-4A32-86FF-CFBA58B933DC}"/>
              </a:ext>
            </a:extLst>
          </p:cNvPr>
          <p:cNvSpPr/>
          <p:nvPr/>
        </p:nvSpPr>
        <p:spPr>
          <a:xfrm rot="1320000">
            <a:off x="8898587" y="3494071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910D1-F121-4C22-B6F7-DBD2C041CB4E}"/>
              </a:ext>
            </a:extLst>
          </p:cNvPr>
          <p:cNvSpPr/>
          <p:nvPr/>
        </p:nvSpPr>
        <p:spPr>
          <a:xfrm rot="2460000">
            <a:off x="9354540" y="3773479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A0424C-332D-4685-B7E2-57478F0D25D3}"/>
              </a:ext>
            </a:extLst>
          </p:cNvPr>
          <p:cNvSpPr/>
          <p:nvPr/>
        </p:nvSpPr>
        <p:spPr>
          <a:xfrm rot="3600000">
            <a:off x="9694685" y="4186109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84401F-5F2D-4C02-86EE-369C468648BD}"/>
              </a:ext>
            </a:extLst>
          </p:cNvPr>
          <p:cNvSpPr/>
          <p:nvPr/>
        </p:nvSpPr>
        <p:spPr>
          <a:xfrm rot="4740000">
            <a:off x="9881960" y="4686998"/>
            <a:ext cx="36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99FDA-4F81-486F-8343-21F295A38285}"/>
              </a:ext>
            </a:extLst>
          </p:cNvPr>
          <p:cNvSpPr txBox="1"/>
          <p:nvPr/>
        </p:nvSpPr>
        <p:spPr>
          <a:xfrm>
            <a:off x="4516607" y="5203184"/>
            <a:ext cx="1961471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20.1</a:t>
            </a:r>
            <a:endParaRPr lang="en-GB" sz="40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B9864E-244E-4D0B-9D13-4C7C17A6810D}"/>
              </a:ext>
            </a:extLst>
          </p:cNvPr>
          <p:cNvSpPr txBox="1"/>
          <p:nvPr/>
        </p:nvSpPr>
        <p:spPr>
          <a:xfrm>
            <a:off x="8375086" y="5341684"/>
            <a:ext cx="1440000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x 1000 RPM</a:t>
            </a: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25EF62FD-4693-41FD-AA4A-E8F02E7917F0}"/>
              </a:ext>
            </a:extLst>
          </p:cNvPr>
          <p:cNvSpPr/>
          <p:nvPr/>
        </p:nvSpPr>
        <p:spPr>
          <a:xfrm>
            <a:off x="6149724" y="3016109"/>
            <a:ext cx="4320000" cy="4320000"/>
          </a:xfrm>
          <a:prstGeom prst="arc">
            <a:avLst>
              <a:gd name="adj1" fmla="val 11231916"/>
              <a:gd name="adj2" fmla="val 18692922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2157337-A016-422D-B837-105E273BEAF2}"/>
              </a:ext>
            </a:extLst>
          </p:cNvPr>
          <p:cNvSpPr/>
          <p:nvPr/>
        </p:nvSpPr>
        <p:spPr>
          <a:xfrm>
            <a:off x="9719831" y="3555293"/>
            <a:ext cx="1158433" cy="72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5854D46-3119-4846-BAE1-A51A8806E5BA}"/>
              </a:ext>
            </a:extLst>
          </p:cNvPr>
          <p:cNvCxnSpPr>
            <a:cxnSpLocks/>
          </p:cNvCxnSpPr>
          <p:nvPr/>
        </p:nvCxnSpPr>
        <p:spPr>
          <a:xfrm flipH="1">
            <a:off x="9723081" y="3555293"/>
            <a:ext cx="11562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E779FA5F-4500-4C1E-80E4-9505D93ADFE3}"/>
              </a:ext>
            </a:extLst>
          </p:cNvPr>
          <p:cNvSpPr txBox="1"/>
          <p:nvPr/>
        </p:nvSpPr>
        <p:spPr>
          <a:xfrm>
            <a:off x="10017446" y="3724887"/>
            <a:ext cx="813466" cy="92333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0</a:t>
            </a:r>
            <a:endParaRPr lang="en-GB" sz="12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56" name="Trapezoid 55">
            <a:extLst>
              <a:ext uri="{FF2B5EF4-FFF2-40B4-BE49-F238E27FC236}">
                <a16:creationId xmlns:a16="http://schemas.microsoft.com/office/drawing/2014/main" id="{7AFF55DE-A29C-4B67-A89A-42F0B5D03DE8}"/>
              </a:ext>
            </a:extLst>
          </p:cNvPr>
          <p:cNvSpPr/>
          <p:nvPr/>
        </p:nvSpPr>
        <p:spPr>
          <a:xfrm>
            <a:off x="1446177" y="386135"/>
            <a:ext cx="143754" cy="2340000"/>
          </a:xfrm>
          <a:prstGeom prst="trapezoi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Trapezoid 56">
            <a:extLst>
              <a:ext uri="{FF2B5EF4-FFF2-40B4-BE49-F238E27FC236}">
                <a16:creationId xmlns:a16="http://schemas.microsoft.com/office/drawing/2014/main" id="{89483875-882B-4773-BE53-335247514DD3}"/>
              </a:ext>
            </a:extLst>
          </p:cNvPr>
          <p:cNvSpPr/>
          <p:nvPr/>
        </p:nvSpPr>
        <p:spPr>
          <a:xfrm>
            <a:off x="1446177" y="386135"/>
            <a:ext cx="143754" cy="3600000"/>
          </a:xfrm>
          <a:prstGeom prst="trapezoid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5CBD3B4-731A-492E-8C4A-D867E69C7EFD}"/>
              </a:ext>
            </a:extLst>
          </p:cNvPr>
          <p:cNvSpPr/>
          <p:nvPr/>
        </p:nvSpPr>
        <p:spPr>
          <a:xfrm rot="5400000">
            <a:off x="10000907" y="2622537"/>
            <a:ext cx="1800000" cy="72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A59C38A-D313-4CC1-905C-B30090FB0EEF}"/>
              </a:ext>
            </a:extLst>
          </p:cNvPr>
          <p:cNvCxnSpPr>
            <a:cxnSpLocks/>
          </p:cNvCxnSpPr>
          <p:nvPr/>
        </p:nvCxnSpPr>
        <p:spPr>
          <a:xfrm>
            <a:off x="11108273" y="1470250"/>
            <a:ext cx="264045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Block Arc 60">
            <a:extLst>
              <a:ext uri="{FF2B5EF4-FFF2-40B4-BE49-F238E27FC236}">
                <a16:creationId xmlns:a16="http://schemas.microsoft.com/office/drawing/2014/main" id="{2BEA21E3-21C9-4A2D-AEEA-73DDCDA0D6DE}"/>
              </a:ext>
            </a:extLst>
          </p:cNvPr>
          <p:cNvSpPr/>
          <p:nvPr/>
        </p:nvSpPr>
        <p:spPr>
          <a:xfrm>
            <a:off x="10871759" y="1488536"/>
            <a:ext cx="540000" cy="540000"/>
          </a:xfrm>
          <a:prstGeom prst="blockArc">
            <a:avLst>
              <a:gd name="adj1" fmla="val 10740327"/>
              <a:gd name="adj2" fmla="val 16831220"/>
              <a:gd name="adj3" fmla="val 13389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2" name="Arc 61">
            <a:extLst>
              <a:ext uri="{FF2B5EF4-FFF2-40B4-BE49-F238E27FC236}">
                <a16:creationId xmlns:a16="http://schemas.microsoft.com/office/drawing/2014/main" id="{1B5A656F-F9F5-4B13-85D4-9039E930E34F}"/>
              </a:ext>
            </a:extLst>
          </p:cNvPr>
          <p:cNvSpPr/>
          <p:nvPr/>
        </p:nvSpPr>
        <p:spPr>
          <a:xfrm>
            <a:off x="10864907" y="1470250"/>
            <a:ext cx="540000" cy="540000"/>
          </a:xfrm>
          <a:prstGeom prst="arc">
            <a:avLst>
              <a:gd name="adj1" fmla="val 10772460"/>
              <a:gd name="adj2" fmla="val 16183418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7434F71-09A9-43E3-9125-342BE46A25BA}"/>
              </a:ext>
            </a:extLst>
          </p:cNvPr>
          <p:cNvCxnSpPr>
            <a:cxnSpLocks/>
          </p:cNvCxnSpPr>
          <p:nvPr/>
        </p:nvCxnSpPr>
        <p:spPr>
          <a:xfrm>
            <a:off x="10864907" y="1736480"/>
            <a:ext cx="0" cy="1836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181B76FB-F230-43C6-963E-BE7F78BDBF19}"/>
              </a:ext>
            </a:extLst>
          </p:cNvPr>
          <p:cNvSpPr txBox="1"/>
          <p:nvPr/>
        </p:nvSpPr>
        <p:spPr>
          <a:xfrm>
            <a:off x="4719117" y="6072072"/>
            <a:ext cx="1556450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20.4</a:t>
            </a:r>
            <a:endParaRPr lang="en-GB" sz="40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 err="1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ave</a:t>
            </a:r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5A0F867-3344-45B2-85B7-C4578D348D9F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4958179" y="4900040"/>
            <a:ext cx="123150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Block Arc 27">
            <a:extLst>
              <a:ext uri="{FF2B5EF4-FFF2-40B4-BE49-F238E27FC236}">
                <a16:creationId xmlns:a16="http://schemas.microsoft.com/office/drawing/2014/main" id="{131ACC9B-AC0A-42B8-A749-08F5C721A226}"/>
              </a:ext>
            </a:extLst>
          </p:cNvPr>
          <p:cNvSpPr/>
          <p:nvPr/>
        </p:nvSpPr>
        <p:spPr>
          <a:xfrm>
            <a:off x="4689481" y="4900037"/>
            <a:ext cx="540000" cy="540000"/>
          </a:xfrm>
          <a:prstGeom prst="blockArc">
            <a:avLst>
              <a:gd name="adj1" fmla="val 10740327"/>
              <a:gd name="adj2" fmla="val 16247643"/>
              <a:gd name="adj3" fmla="val 13119"/>
            </a:avLst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549B99A-C88B-465D-8AF6-922155186D6D}"/>
              </a:ext>
            </a:extLst>
          </p:cNvPr>
          <p:cNvSpPr/>
          <p:nvPr/>
        </p:nvSpPr>
        <p:spPr>
          <a:xfrm rot="5400000">
            <a:off x="3817342" y="6042883"/>
            <a:ext cx="1818881" cy="72000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4FD48CB0-481D-4A84-B577-228E7AA81456}"/>
              </a:ext>
            </a:extLst>
          </p:cNvPr>
          <p:cNvSpPr/>
          <p:nvPr/>
        </p:nvSpPr>
        <p:spPr>
          <a:xfrm>
            <a:off x="4689481" y="4900037"/>
            <a:ext cx="540000" cy="540000"/>
          </a:xfrm>
          <a:prstGeom prst="arc">
            <a:avLst>
              <a:gd name="adj1" fmla="val 10772460"/>
              <a:gd name="adj2" fmla="val 16183418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56E8980-7E57-44E1-A64D-84A6BD1DF447}"/>
              </a:ext>
            </a:extLst>
          </p:cNvPr>
          <p:cNvCxnSpPr>
            <a:cxnSpLocks/>
          </p:cNvCxnSpPr>
          <p:nvPr/>
        </p:nvCxnSpPr>
        <p:spPr>
          <a:xfrm>
            <a:off x="4690783" y="5169442"/>
            <a:ext cx="0" cy="1836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F9600B0F-A8F8-4863-825E-8508E02CC20B}"/>
              </a:ext>
            </a:extLst>
          </p:cNvPr>
          <p:cNvSpPr txBox="1"/>
          <p:nvPr/>
        </p:nvSpPr>
        <p:spPr>
          <a:xfrm>
            <a:off x="8388431" y="5666183"/>
            <a:ext cx="1440000" cy="115200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</a:t>
            </a: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mph</a:t>
            </a:r>
          </a:p>
        </p:txBody>
      </p:sp>
    </p:spTree>
    <p:extLst>
      <p:ext uri="{BB962C8B-B14F-4D97-AF65-F5344CB8AC3E}">
        <p14:creationId xmlns:p14="http://schemas.microsoft.com/office/powerpoint/2010/main" val="3809130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659CA16A-B04E-49F2-8722-60DBC9026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" y="0"/>
            <a:ext cx="12192000" cy="6858000"/>
          </a:xfrm>
          <a:prstGeom prst="rect">
            <a:avLst/>
          </a:prstGeom>
        </p:spPr>
      </p:pic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2E5DBE79-6683-4C0A-9B6E-851DF1CB4EC2}"/>
              </a:ext>
            </a:extLst>
          </p:cNvPr>
          <p:cNvSpPr/>
          <p:nvPr/>
        </p:nvSpPr>
        <p:spPr>
          <a:xfrm>
            <a:off x="11085294" y="2433212"/>
            <a:ext cx="1546777" cy="5623349"/>
          </a:xfrm>
          <a:prstGeom prst="roundRect">
            <a:avLst>
              <a:gd name="adj" fmla="val 16913"/>
            </a:avLst>
          </a:prstGeom>
          <a:solidFill>
            <a:srgbClr val="40404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E468CD71-482A-428D-8091-3D71EF8D5F2C}"/>
              </a:ext>
            </a:extLst>
          </p:cNvPr>
          <p:cNvSpPr/>
          <p:nvPr/>
        </p:nvSpPr>
        <p:spPr>
          <a:xfrm>
            <a:off x="7729538" y="4061559"/>
            <a:ext cx="3397518" cy="3361460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1627BF97-DB11-4C3E-8A12-96B8B882BEBE}"/>
              </a:ext>
            </a:extLst>
          </p:cNvPr>
          <p:cNvSpPr/>
          <p:nvPr/>
        </p:nvSpPr>
        <p:spPr>
          <a:xfrm>
            <a:off x="6458395" y="5106268"/>
            <a:ext cx="2478626" cy="2282515"/>
          </a:xfrm>
          <a:prstGeom prst="roundRect">
            <a:avLst>
              <a:gd name="adj" fmla="val 16688"/>
            </a:avLst>
          </a:prstGeom>
          <a:solidFill>
            <a:srgbClr val="40404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EEB59598-1602-4AC9-BA25-BBE9CFDA709A}"/>
              </a:ext>
            </a:extLst>
          </p:cNvPr>
          <p:cNvSpPr/>
          <p:nvPr/>
        </p:nvSpPr>
        <p:spPr>
          <a:xfrm>
            <a:off x="11108581" y="2448559"/>
            <a:ext cx="1546777" cy="5623349"/>
          </a:xfrm>
          <a:prstGeom prst="roundRect">
            <a:avLst>
              <a:gd name="adj" fmla="val 15784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788B069B-FE74-44A1-8F20-A6128B2BEDE3}"/>
              </a:ext>
            </a:extLst>
          </p:cNvPr>
          <p:cNvSpPr/>
          <p:nvPr/>
        </p:nvSpPr>
        <p:spPr>
          <a:xfrm>
            <a:off x="9527063" y="5755292"/>
            <a:ext cx="1578415" cy="1945716"/>
          </a:xfrm>
          <a:prstGeom prst="roundRect">
            <a:avLst>
              <a:gd name="adj" fmla="val 0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0DA4B32E-C40A-4E6B-B2AD-98297EB9D216}"/>
              </a:ext>
            </a:extLst>
          </p:cNvPr>
          <p:cNvSpPr/>
          <p:nvPr/>
        </p:nvSpPr>
        <p:spPr>
          <a:xfrm>
            <a:off x="6477448" y="5125321"/>
            <a:ext cx="2478626" cy="2282515"/>
          </a:xfrm>
          <a:prstGeom prst="roundRect">
            <a:avLst>
              <a:gd name="adj" fmla="val 15784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99FDA-4F81-486F-8343-21F295A38285}"/>
              </a:ext>
            </a:extLst>
          </p:cNvPr>
          <p:cNvSpPr txBox="1"/>
          <p:nvPr/>
        </p:nvSpPr>
        <p:spPr>
          <a:xfrm>
            <a:off x="6362763" y="5190524"/>
            <a:ext cx="1603172" cy="67920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20.1</a:t>
            </a:r>
            <a:endParaRPr lang="en-GB" sz="40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81B76FB-F230-43C6-963E-BE7F78BDBF19}"/>
              </a:ext>
            </a:extLst>
          </p:cNvPr>
          <p:cNvSpPr txBox="1"/>
          <p:nvPr/>
        </p:nvSpPr>
        <p:spPr>
          <a:xfrm>
            <a:off x="6528281" y="5973532"/>
            <a:ext cx="1272136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20.4</a:t>
            </a:r>
            <a:endParaRPr lang="en-GB" sz="40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 err="1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avg</a:t>
            </a:r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9BB93FC-4102-400B-8CFB-9F33FE6D824E}"/>
              </a:ext>
            </a:extLst>
          </p:cNvPr>
          <p:cNvSpPr/>
          <p:nvPr/>
        </p:nvSpPr>
        <p:spPr>
          <a:xfrm>
            <a:off x="11396738" y="2730297"/>
            <a:ext cx="561131" cy="2243992"/>
          </a:xfrm>
          <a:prstGeom prst="rect">
            <a:avLst/>
          </a:prstGeom>
          <a:pattFill prst="dkHorz">
            <a:fgClr>
              <a:srgbClr val="00B050"/>
            </a:fgClr>
            <a:bgClr>
              <a:srgbClr val="92D050"/>
            </a:bgClr>
          </a:patt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42351D4-54A6-435A-BD0C-1D4A0E0712DF}"/>
              </a:ext>
            </a:extLst>
          </p:cNvPr>
          <p:cNvSpPr/>
          <p:nvPr/>
        </p:nvSpPr>
        <p:spPr>
          <a:xfrm>
            <a:off x="11396738" y="5634226"/>
            <a:ext cx="561131" cy="910429"/>
          </a:xfrm>
          <a:prstGeom prst="rect">
            <a:avLst/>
          </a:prstGeom>
          <a:pattFill prst="dkHorz">
            <a:fgClr>
              <a:srgbClr val="C93737"/>
            </a:fgClr>
            <a:bgClr>
              <a:srgbClr val="D15353"/>
            </a:bgClr>
          </a:patt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D081F8F-112C-4ACD-A400-D73A5F7E106D}"/>
              </a:ext>
            </a:extLst>
          </p:cNvPr>
          <p:cNvSpPr/>
          <p:nvPr/>
        </p:nvSpPr>
        <p:spPr>
          <a:xfrm>
            <a:off x="11396738" y="4974289"/>
            <a:ext cx="561131" cy="706096"/>
          </a:xfrm>
          <a:prstGeom prst="rect">
            <a:avLst/>
          </a:prstGeom>
          <a:pattFill prst="dashVert">
            <a:fgClr>
              <a:schemeClr val="bg1">
                <a:lumMod val="85000"/>
              </a:schemeClr>
            </a:fgClr>
            <a:bgClr>
              <a:schemeClr val="bg1">
                <a:lumMod val="75000"/>
              </a:schemeClr>
            </a:bgClr>
          </a:patt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60E87FC-155C-4D9F-8C87-48E837CCDC88}"/>
              </a:ext>
            </a:extLst>
          </p:cNvPr>
          <p:cNvSpPr/>
          <p:nvPr/>
        </p:nvSpPr>
        <p:spPr>
          <a:xfrm>
            <a:off x="7751116" y="4082908"/>
            <a:ext cx="3354362" cy="3318762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89036CCF-FA31-4AEA-ABB4-82BC03E2FA8D}"/>
              </a:ext>
            </a:extLst>
          </p:cNvPr>
          <p:cNvSpPr/>
          <p:nvPr/>
        </p:nvSpPr>
        <p:spPr>
          <a:xfrm>
            <a:off x="7751116" y="4082908"/>
            <a:ext cx="3354362" cy="3318762"/>
          </a:xfrm>
          <a:prstGeom prst="ellipse">
            <a:avLst/>
          </a:prstGeom>
          <a:noFill/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779FA5F-4500-4C1E-80E4-9505D93ADFE3}"/>
              </a:ext>
            </a:extLst>
          </p:cNvPr>
          <p:cNvSpPr txBox="1"/>
          <p:nvPr/>
        </p:nvSpPr>
        <p:spPr>
          <a:xfrm>
            <a:off x="8774777" y="5917546"/>
            <a:ext cx="664872" cy="769441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</a:t>
            </a:r>
            <a:endParaRPr lang="en-GB" sz="10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3C869F3D-8E0E-490E-9D09-68BCD6E14595}"/>
              </a:ext>
            </a:extLst>
          </p:cNvPr>
          <p:cNvSpPr/>
          <p:nvPr/>
        </p:nvSpPr>
        <p:spPr>
          <a:xfrm>
            <a:off x="9950148" y="5734867"/>
            <a:ext cx="1129477" cy="2184062"/>
          </a:xfrm>
          <a:prstGeom prst="roundRect">
            <a:avLst>
              <a:gd name="adj" fmla="val 0"/>
            </a:avLst>
          </a:prstGeom>
          <a:solidFill>
            <a:srgbClr val="40404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268AB163-9ADC-4F55-8436-F5EB4290CC91}"/>
              </a:ext>
            </a:extLst>
          </p:cNvPr>
          <p:cNvSpPr/>
          <p:nvPr/>
        </p:nvSpPr>
        <p:spPr>
          <a:xfrm>
            <a:off x="9642540" y="5924003"/>
            <a:ext cx="1291968" cy="857513"/>
          </a:xfrm>
          <a:prstGeom prst="roundRect">
            <a:avLst>
              <a:gd name="adj" fmla="val 4568"/>
            </a:avLst>
          </a:prstGeom>
          <a:solidFill>
            <a:schemeClr val="bg2">
              <a:lumMod val="50000"/>
            </a:schemeClr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9600B0F-A8F8-4863-825E-8508E02CC20B}"/>
              </a:ext>
            </a:extLst>
          </p:cNvPr>
          <p:cNvSpPr txBox="1"/>
          <p:nvPr/>
        </p:nvSpPr>
        <p:spPr>
          <a:xfrm>
            <a:off x="9661861" y="5871095"/>
            <a:ext cx="1176958" cy="769441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100</a:t>
            </a:r>
            <a:endParaRPr lang="en-GB" sz="12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06F155DE-70A0-41AC-BBE0-58CE0A021D11}"/>
              </a:ext>
            </a:extLst>
          </p:cNvPr>
          <p:cNvSpPr txBox="1"/>
          <p:nvPr/>
        </p:nvSpPr>
        <p:spPr>
          <a:xfrm>
            <a:off x="9977704" y="6477954"/>
            <a:ext cx="1176958" cy="26161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mph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C805D970-664C-476F-861E-B075DFCB31DA}"/>
              </a:ext>
            </a:extLst>
          </p:cNvPr>
          <p:cNvSpPr/>
          <p:nvPr/>
        </p:nvSpPr>
        <p:spPr>
          <a:xfrm>
            <a:off x="12197711" y="2326641"/>
            <a:ext cx="1233643" cy="58554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FECF3DD-B650-4989-83E0-41B1D5EEC037}"/>
              </a:ext>
            </a:extLst>
          </p:cNvPr>
          <p:cNvGrpSpPr/>
          <p:nvPr/>
        </p:nvGrpSpPr>
        <p:grpSpPr>
          <a:xfrm>
            <a:off x="7988297" y="4302289"/>
            <a:ext cx="2880000" cy="2880000"/>
            <a:chOff x="6497334" y="772514"/>
            <a:chExt cx="2880000" cy="2880000"/>
          </a:xfrm>
        </p:grpSpPr>
        <p:sp>
          <p:nvSpPr>
            <p:cNvPr id="77" name="Arc 76">
              <a:extLst>
                <a:ext uri="{FF2B5EF4-FFF2-40B4-BE49-F238E27FC236}">
                  <a16:creationId xmlns:a16="http://schemas.microsoft.com/office/drawing/2014/main" id="{A2849D70-F8C3-4F27-A72A-47D88CAC2CAE}"/>
                </a:ext>
              </a:extLst>
            </p:cNvPr>
            <p:cNvSpPr/>
            <p:nvPr/>
          </p:nvSpPr>
          <p:spPr>
            <a:xfrm>
              <a:off x="6556678" y="831858"/>
              <a:ext cx="2761312" cy="2761312"/>
            </a:xfrm>
            <a:prstGeom prst="arc">
              <a:avLst>
                <a:gd name="adj1" fmla="val 9046174"/>
                <a:gd name="adj2" fmla="val 21573370"/>
              </a:avLst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58B6F0B-8615-42E2-A620-F835E2EEAADE}"/>
                </a:ext>
              </a:extLst>
            </p:cNvPr>
            <p:cNvCxnSpPr>
              <a:cxnSpLocks/>
            </p:cNvCxnSpPr>
            <p:nvPr/>
          </p:nvCxnSpPr>
          <p:spPr>
            <a:xfrm>
              <a:off x="6497334" y="2212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0FB3202-47FE-40BE-8E54-54C312848C7E}"/>
                </a:ext>
              </a:extLst>
            </p:cNvPr>
            <p:cNvCxnSpPr>
              <a:cxnSpLocks/>
            </p:cNvCxnSpPr>
            <p:nvPr/>
          </p:nvCxnSpPr>
          <p:spPr>
            <a:xfrm rot="3600000">
              <a:off x="7145334" y="109014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8B7CC73-CEF5-4508-932D-FE4DF12BF4C0}"/>
                </a:ext>
              </a:extLst>
            </p:cNvPr>
            <p:cNvCxnSpPr>
              <a:cxnSpLocks/>
            </p:cNvCxnSpPr>
            <p:nvPr/>
          </p:nvCxnSpPr>
          <p:spPr>
            <a:xfrm rot="19800000">
              <a:off x="6670965" y="2860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8EFD907-FB6B-4023-91CD-72A7D6ED5C20}"/>
                </a:ext>
              </a:extLst>
            </p:cNvPr>
            <p:cNvCxnSpPr>
              <a:cxnSpLocks/>
            </p:cNvCxnSpPr>
            <p:nvPr/>
          </p:nvCxnSpPr>
          <p:spPr>
            <a:xfrm rot="1800000">
              <a:off x="6670965" y="1564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411F3A8-7F92-4B03-8616-DA4159CAD3D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793334" y="916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58748E9-CA93-4BD8-8638-5540549CD267}"/>
                </a:ext>
              </a:extLst>
            </p:cNvPr>
            <p:cNvCxnSpPr>
              <a:cxnSpLocks/>
            </p:cNvCxnSpPr>
            <p:nvPr/>
          </p:nvCxnSpPr>
          <p:spPr>
            <a:xfrm rot="7200000">
              <a:off x="8441334" y="109014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2336C3B-4F7A-4EA6-9DAF-62F36876D85E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9089334" y="2212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2BB237E-FEAA-42E4-AFB3-582EB691076B}"/>
                </a:ext>
              </a:extLst>
            </p:cNvPr>
            <p:cNvSpPr/>
            <p:nvPr/>
          </p:nvSpPr>
          <p:spPr>
            <a:xfrm>
              <a:off x="7863774" y="2138954"/>
              <a:ext cx="147120" cy="14712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2DC64AF8-E722-4466-89BE-2C194DD0EC21}"/>
                </a:ext>
              </a:extLst>
            </p:cNvPr>
            <p:cNvSpPr/>
            <p:nvPr/>
          </p:nvSpPr>
          <p:spPr>
            <a:xfrm>
              <a:off x="6497334" y="772514"/>
              <a:ext cx="2880000" cy="2880000"/>
            </a:xfrm>
            <a:prstGeom prst="arc">
              <a:avLst>
                <a:gd name="adj1" fmla="val 8957569"/>
                <a:gd name="adj2" fmla="val 44960"/>
              </a:avLst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Arc 83">
              <a:extLst>
                <a:ext uri="{FF2B5EF4-FFF2-40B4-BE49-F238E27FC236}">
                  <a16:creationId xmlns:a16="http://schemas.microsoft.com/office/drawing/2014/main" id="{F9BF76CB-76D6-4A56-8544-B9A117D55F10}"/>
                </a:ext>
              </a:extLst>
            </p:cNvPr>
            <p:cNvSpPr/>
            <p:nvPr/>
          </p:nvSpPr>
          <p:spPr>
            <a:xfrm>
              <a:off x="6556678" y="831858"/>
              <a:ext cx="2761312" cy="2761312"/>
            </a:xfrm>
            <a:prstGeom prst="arc">
              <a:avLst>
                <a:gd name="adj1" fmla="val 19740302"/>
                <a:gd name="adj2" fmla="val 21573370"/>
              </a:avLst>
            </a:prstGeom>
            <a:ln w="57150">
              <a:solidFill>
                <a:srgbClr val="ED7D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BCAD6CD-824D-45B4-8B13-CC0BDEAE7A6F}"/>
                </a:ext>
              </a:extLst>
            </p:cNvPr>
            <p:cNvCxnSpPr>
              <a:cxnSpLocks/>
            </p:cNvCxnSpPr>
            <p:nvPr/>
          </p:nvCxnSpPr>
          <p:spPr>
            <a:xfrm rot="9000000">
              <a:off x="8915703" y="156451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4722D99C-2DD1-44C5-BA43-76A6B814309B}"/>
                </a:ext>
              </a:extLst>
            </p:cNvPr>
            <p:cNvSpPr txBox="1"/>
            <p:nvPr/>
          </p:nvSpPr>
          <p:spPr>
            <a:xfrm>
              <a:off x="7348855" y="1775647"/>
              <a:ext cx="1176958" cy="261610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x 1000 RPM</a:t>
              </a:r>
            </a:p>
          </p:txBody>
        </p:sp>
        <p:sp>
          <p:nvSpPr>
            <p:cNvPr id="83" name="Trapezoid 82">
              <a:extLst>
                <a:ext uri="{FF2B5EF4-FFF2-40B4-BE49-F238E27FC236}">
                  <a16:creationId xmlns:a16="http://schemas.microsoft.com/office/drawing/2014/main" id="{B25BE68B-43B2-4C88-9CBE-D5075C403D0F}"/>
                </a:ext>
              </a:extLst>
            </p:cNvPr>
            <p:cNvSpPr/>
            <p:nvPr/>
          </p:nvSpPr>
          <p:spPr>
            <a:xfrm rot="18483284">
              <a:off x="7404711" y="884821"/>
              <a:ext cx="117495" cy="1912556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5AB2CF7-6E62-4F90-B158-8F5FFE2813CF}"/>
              </a:ext>
            </a:extLst>
          </p:cNvPr>
          <p:cNvGrpSpPr/>
          <p:nvPr/>
        </p:nvGrpSpPr>
        <p:grpSpPr>
          <a:xfrm>
            <a:off x="8165326" y="4541969"/>
            <a:ext cx="2507873" cy="1881673"/>
            <a:chOff x="8136539" y="4513282"/>
            <a:chExt cx="2507873" cy="188167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38977B24-34E7-477F-A952-EA246FB45D70}"/>
                </a:ext>
              </a:extLst>
            </p:cNvPr>
            <p:cNvSpPr txBox="1"/>
            <p:nvPr/>
          </p:nvSpPr>
          <p:spPr>
            <a:xfrm>
              <a:off x="8277988" y="6056401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0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B2A418D-3833-4DA1-A7D6-1F966B016093}"/>
                </a:ext>
              </a:extLst>
            </p:cNvPr>
            <p:cNvSpPr txBox="1"/>
            <p:nvPr/>
          </p:nvSpPr>
          <p:spPr>
            <a:xfrm>
              <a:off x="8136539" y="5534680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1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469CEFF-6A70-46D4-95B3-5ED4AA42F309}"/>
                </a:ext>
              </a:extLst>
            </p:cNvPr>
            <p:cNvSpPr txBox="1"/>
            <p:nvPr/>
          </p:nvSpPr>
          <p:spPr>
            <a:xfrm>
              <a:off x="8270496" y="5025523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61F5C16-0211-4E5F-97A5-3A1B1EFEE882}"/>
                </a:ext>
              </a:extLst>
            </p:cNvPr>
            <p:cNvSpPr txBox="1"/>
            <p:nvPr/>
          </p:nvSpPr>
          <p:spPr>
            <a:xfrm>
              <a:off x="8648991" y="4648322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3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54CF851-9A5A-43E4-BE88-0C8EB8B21965}"/>
                </a:ext>
              </a:extLst>
            </p:cNvPr>
            <p:cNvSpPr txBox="1"/>
            <p:nvPr/>
          </p:nvSpPr>
          <p:spPr>
            <a:xfrm>
              <a:off x="9160281" y="4513282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4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614D7-7B5A-4624-9EAC-B0453E89CC88}"/>
                </a:ext>
              </a:extLst>
            </p:cNvPr>
            <p:cNvSpPr txBox="1"/>
            <p:nvPr/>
          </p:nvSpPr>
          <p:spPr>
            <a:xfrm>
              <a:off x="9665129" y="4644668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5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AAB2B330-5AB1-4585-A1AA-DCABF0551C38}"/>
                </a:ext>
              </a:extLst>
            </p:cNvPr>
            <p:cNvSpPr txBox="1"/>
            <p:nvPr/>
          </p:nvSpPr>
          <p:spPr>
            <a:xfrm>
              <a:off x="10046684" y="5038044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6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EF22C775-7729-4108-B2CC-04F7E713A15B}"/>
                </a:ext>
              </a:extLst>
            </p:cNvPr>
            <p:cNvSpPr txBox="1"/>
            <p:nvPr/>
          </p:nvSpPr>
          <p:spPr>
            <a:xfrm>
              <a:off x="10162218" y="5545591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7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sp>
        <p:nvSpPr>
          <p:cNvPr id="129" name="Rectangle 128">
            <a:extLst>
              <a:ext uri="{FF2B5EF4-FFF2-40B4-BE49-F238E27FC236}">
                <a16:creationId xmlns:a16="http://schemas.microsoft.com/office/drawing/2014/main" id="{CCAB03D9-9B91-42DE-A30A-7B67EFC40A78}"/>
              </a:ext>
            </a:extLst>
          </p:cNvPr>
          <p:cNvSpPr/>
          <p:nvPr/>
        </p:nvSpPr>
        <p:spPr>
          <a:xfrm>
            <a:off x="11394544" y="2725880"/>
            <a:ext cx="561131" cy="2236006"/>
          </a:xfrm>
          <a:prstGeom prst="rect">
            <a:avLst/>
          </a:prstGeom>
          <a:gradFill>
            <a:gsLst>
              <a:gs pos="0">
                <a:srgbClr val="00B050">
                  <a:alpha val="0"/>
                </a:srgbClr>
              </a:gs>
              <a:gs pos="100000">
                <a:srgbClr val="00B05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AA31071B-EA7A-434A-A7C7-8C50D1884167}"/>
              </a:ext>
            </a:extLst>
          </p:cNvPr>
          <p:cNvSpPr/>
          <p:nvPr/>
        </p:nvSpPr>
        <p:spPr>
          <a:xfrm>
            <a:off x="11396738" y="5692787"/>
            <a:ext cx="561131" cy="851867"/>
          </a:xfrm>
          <a:prstGeom prst="rect">
            <a:avLst/>
          </a:prstGeom>
          <a:gradFill>
            <a:gsLst>
              <a:gs pos="0">
                <a:srgbClr val="C93737"/>
              </a:gs>
              <a:gs pos="100000">
                <a:srgbClr val="C93737">
                  <a:alpha val="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8681700C-DDA5-463E-9034-F81812142D24}"/>
              </a:ext>
            </a:extLst>
          </p:cNvPr>
          <p:cNvGrpSpPr/>
          <p:nvPr/>
        </p:nvGrpSpPr>
        <p:grpSpPr>
          <a:xfrm>
            <a:off x="11303663" y="5153573"/>
            <a:ext cx="727835" cy="326040"/>
            <a:chOff x="11303663" y="5223578"/>
            <a:chExt cx="727835" cy="239612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D6E33839-4F51-4424-B2E0-F6A89D9568C0}"/>
                </a:ext>
              </a:extLst>
            </p:cNvPr>
            <p:cNvSpPr/>
            <p:nvPr/>
          </p:nvSpPr>
          <p:spPr>
            <a:xfrm>
              <a:off x="11303663" y="5223578"/>
              <a:ext cx="727835" cy="239612"/>
            </a:xfrm>
            <a:prstGeom prst="rect">
              <a:avLst/>
            </a:prstGeom>
            <a:gradFill flip="none" rotWithShape="1">
              <a:gsLst>
                <a:gs pos="0">
                  <a:srgbClr val="4B4B4B"/>
                </a:gs>
                <a:gs pos="100000">
                  <a:srgbClr val="909090"/>
                </a:gs>
              </a:gsLst>
              <a:lin ang="16200000" scaled="1"/>
              <a:tileRect/>
            </a:gradFill>
            <a:ln w="127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5732A92-C5E0-499F-9EBC-CAA566F453CE}"/>
                </a:ext>
              </a:extLst>
            </p:cNvPr>
            <p:cNvGrpSpPr/>
            <p:nvPr/>
          </p:nvGrpSpPr>
          <p:grpSpPr>
            <a:xfrm>
              <a:off x="11361580" y="5281582"/>
              <a:ext cx="612000" cy="123605"/>
              <a:chOff x="11345869" y="5281680"/>
              <a:chExt cx="612000" cy="123605"/>
            </a:xfrm>
          </p:grpSpPr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BC466373-59AF-401A-920A-94F62E88F1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45869" y="5281680"/>
                <a:ext cx="612000" cy="0"/>
              </a:xfrm>
              <a:prstGeom prst="line">
                <a:avLst/>
              </a:prstGeom>
              <a:ln w="19050">
                <a:solidFill>
                  <a:srgbClr val="2626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253303AB-7FAF-461C-ACF0-0D36675347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45869" y="5343482"/>
                <a:ext cx="612000" cy="0"/>
              </a:xfrm>
              <a:prstGeom prst="line">
                <a:avLst/>
              </a:prstGeom>
              <a:ln w="19050">
                <a:solidFill>
                  <a:srgbClr val="2626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E7BD02EE-4E5C-4BAC-AD28-BCE7DD96D4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45869" y="5405285"/>
                <a:ext cx="612000" cy="0"/>
              </a:xfrm>
              <a:prstGeom prst="line">
                <a:avLst/>
              </a:prstGeom>
              <a:ln w="19050">
                <a:solidFill>
                  <a:srgbClr val="26262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19B3FD28-9299-4952-B035-62A209553BE9}"/>
              </a:ext>
            </a:extLst>
          </p:cNvPr>
          <p:cNvSpPr/>
          <p:nvPr/>
        </p:nvSpPr>
        <p:spPr>
          <a:xfrm>
            <a:off x="-483255" y="5973532"/>
            <a:ext cx="5677211" cy="2024122"/>
          </a:xfrm>
          <a:prstGeom prst="roundRect">
            <a:avLst>
              <a:gd name="adj" fmla="val 9510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AE55954-4ECA-4449-8491-94F8C64E2BA3}"/>
              </a:ext>
            </a:extLst>
          </p:cNvPr>
          <p:cNvSpPr/>
          <p:nvPr/>
        </p:nvSpPr>
        <p:spPr>
          <a:xfrm>
            <a:off x="-909320" y="6862417"/>
            <a:ext cx="13194086" cy="13827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395B389-426C-4640-B402-F0BE78B367C7}"/>
              </a:ext>
            </a:extLst>
          </p:cNvPr>
          <p:cNvSpPr/>
          <p:nvPr/>
        </p:nvSpPr>
        <p:spPr>
          <a:xfrm>
            <a:off x="-1525997" y="5232499"/>
            <a:ext cx="1525997" cy="28394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279AB56-0FA3-41AB-AFCC-5F107F39FF47}"/>
              </a:ext>
            </a:extLst>
          </p:cNvPr>
          <p:cNvGrpSpPr/>
          <p:nvPr/>
        </p:nvGrpSpPr>
        <p:grpSpPr>
          <a:xfrm>
            <a:off x="238622" y="6163732"/>
            <a:ext cx="4780138" cy="534117"/>
            <a:chOff x="1122680" y="3886200"/>
            <a:chExt cx="8935720" cy="1432560"/>
          </a:xfrm>
        </p:grpSpPr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3ABE905-551F-4F74-BD57-682A43ECBD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AB01E25-6970-4259-B7FF-2BBA6B0368EC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4F199FAF-70E5-4CB2-8EA1-59C277C86DAB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8D73EA3-A648-4D04-AC35-4D3AC57D694E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EF25775-E389-4E6A-A201-D0EB2F6624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5FCB6CC-9287-4343-9C9E-8AA8DE5705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A3D9574-5611-4C04-BAF7-9402FC9E60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33CF7027-A46F-4FD2-A6CB-D6FC98083CDF}"/>
              </a:ext>
            </a:extLst>
          </p:cNvPr>
          <p:cNvGrpSpPr/>
          <p:nvPr/>
        </p:nvGrpSpPr>
        <p:grpSpPr>
          <a:xfrm>
            <a:off x="657273" y="5973532"/>
            <a:ext cx="190090" cy="754618"/>
            <a:chOff x="956902" y="5973532"/>
            <a:chExt cx="190090" cy="754618"/>
          </a:xfrm>
        </p:grpSpPr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905BE63-E0DD-414B-82F5-A5CD23FB704E}"/>
                </a:ext>
              </a:extLst>
            </p:cNvPr>
            <p:cNvCxnSpPr/>
            <p:nvPr/>
          </p:nvCxnSpPr>
          <p:spPr>
            <a:xfrm>
              <a:off x="1056181" y="5973532"/>
              <a:ext cx="0" cy="754618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2AFFDE39-7F39-4279-A70D-03495FE953A9}"/>
                </a:ext>
              </a:extLst>
            </p:cNvPr>
            <p:cNvSpPr/>
            <p:nvPr/>
          </p:nvSpPr>
          <p:spPr>
            <a:xfrm>
              <a:off x="956902" y="6098648"/>
              <a:ext cx="190090" cy="1900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4F37092D-7EA2-4863-976B-0101BBCD6A75}"/>
              </a:ext>
            </a:extLst>
          </p:cNvPr>
          <p:cNvCxnSpPr>
            <a:cxnSpLocks/>
          </p:cNvCxnSpPr>
          <p:nvPr/>
        </p:nvCxnSpPr>
        <p:spPr>
          <a:xfrm>
            <a:off x="238622" y="6177937"/>
            <a:ext cx="0" cy="54682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3C89BCBD-7290-4DBB-8F96-C8818BD699DB}"/>
              </a:ext>
            </a:extLst>
          </p:cNvPr>
          <p:cNvCxnSpPr>
            <a:cxnSpLocks/>
          </p:cNvCxnSpPr>
          <p:nvPr/>
        </p:nvCxnSpPr>
        <p:spPr>
          <a:xfrm>
            <a:off x="5002784" y="6327504"/>
            <a:ext cx="0" cy="4116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F3B17008-F7F4-4BC5-9DEC-5EDDAAA720CF}"/>
              </a:ext>
            </a:extLst>
          </p:cNvPr>
          <p:cNvSpPr txBox="1"/>
          <p:nvPr/>
        </p:nvSpPr>
        <p:spPr>
          <a:xfrm>
            <a:off x="4688137" y="5946926"/>
            <a:ext cx="578851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FIN</a:t>
            </a:r>
            <a:endParaRPr lang="en-GB" sz="5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7670F295-CA53-42A8-9472-9F1AE8A20F51}"/>
              </a:ext>
            </a:extLst>
          </p:cNvPr>
          <p:cNvSpPr txBox="1"/>
          <p:nvPr/>
        </p:nvSpPr>
        <p:spPr>
          <a:xfrm>
            <a:off x="-111577" y="5892942"/>
            <a:ext cx="714310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STRT</a:t>
            </a:r>
            <a:endParaRPr lang="en-GB" sz="5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925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659CA16A-B04E-49F2-8722-60DBC9026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" y="0"/>
            <a:ext cx="12192000" cy="6858000"/>
          </a:xfrm>
          <a:prstGeom prst="rect">
            <a:avLst/>
          </a:prstGeom>
        </p:spPr>
      </p:pic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2E5DBE79-6683-4C0A-9B6E-851DF1CB4EC2}"/>
              </a:ext>
            </a:extLst>
          </p:cNvPr>
          <p:cNvSpPr/>
          <p:nvPr/>
        </p:nvSpPr>
        <p:spPr>
          <a:xfrm>
            <a:off x="11085294" y="2433212"/>
            <a:ext cx="1546777" cy="5623349"/>
          </a:xfrm>
          <a:prstGeom prst="roundRect">
            <a:avLst>
              <a:gd name="adj" fmla="val 16913"/>
            </a:avLst>
          </a:prstGeom>
          <a:solidFill>
            <a:srgbClr val="40404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E468CD71-482A-428D-8091-3D71EF8D5F2C}"/>
              </a:ext>
            </a:extLst>
          </p:cNvPr>
          <p:cNvSpPr/>
          <p:nvPr/>
        </p:nvSpPr>
        <p:spPr>
          <a:xfrm>
            <a:off x="7729538" y="4061559"/>
            <a:ext cx="3397518" cy="3361460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1627BF97-DB11-4C3E-8A12-96B8B882BEBE}"/>
              </a:ext>
            </a:extLst>
          </p:cNvPr>
          <p:cNvSpPr/>
          <p:nvPr/>
        </p:nvSpPr>
        <p:spPr>
          <a:xfrm>
            <a:off x="6458395" y="5106268"/>
            <a:ext cx="2478626" cy="2282515"/>
          </a:xfrm>
          <a:prstGeom prst="roundRect">
            <a:avLst>
              <a:gd name="adj" fmla="val 16688"/>
            </a:avLst>
          </a:prstGeom>
          <a:solidFill>
            <a:srgbClr val="40404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EEB59598-1602-4AC9-BA25-BBE9CFDA709A}"/>
              </a:ext>
            </a:extLst>
          </p:cNvPr>
          <p:cNvSpPr/>
          <p:nvPr/>
        </p:nvSpPr>
        <p:spPr>
          <a:xfrm>
            <a:off x="11108581" y="2448559"/>
            <a:ext cx="1546777" cy="5623349"/>
          </a:xfrm>
          <a:prstGeom prst="roundRect">
            <a:avLst>
              <a:gd name="adj" fmla="val 15784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788B069B-FE74-44A1-8F20-A6128B2BEDE3}"/>
              </a:ext>
            </a:extLst>
          </p:cNvPr>
          <p:cNvSpPr/>
          <p:nvPr/>
        </p:nvSpPr>
        <p:spPr>
          <a:xfrm>
            <a:off x="9527063" y="5755292"/>
            <a:ext cx="1578415" cy="1945716"/>
          </a:xfrm>
          <a:prstGeom prst="roundRect">
            <a:avLst>
              <a:gd name="adj" fmla="val 0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0DA4B32E-C40A-4E6B-B2AD-98297EB9D216}"/>
              </a:ext>
            </a:extLst>
          </p:cNvPr>
          <p:cNvSpPr/>
          <p:nvPr/>
        </p:nvSpPr>
        <p:spPr>
          <a:xfrm>
            <a:off x="6477448" y="5125321"/>
            <a:ext cx="2478626" cy="2282515"/>
          </a:xfrm>
          <a:prstGeom prst="roundRect">
            <a:avLst>
              <a:gd name="adj" fmla="val 15784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99FDA-4F81-486F-8343-21F295A38285}"/>
              </a:ext>
            </a:extLst>
          </p:cNvPr>
          <p:cNvSpPr txBox="1"/>
          <p:nvPr/>
        </p:nvSpPr>
        <p:spPr>
          <a:xfrm>
            <a:off x="6362763" y="5190524"/>
            <a:ext cx="1603172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rgbClr val="40404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20.1</a:t>
            </a:r>
            <a:endParaRPr lang="en-GB" sz="4000" dirty="0">
              <a:solidFill>
                <a:srgbClr val="404040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81B76FB-F230-43C6-963E-BE7F78BDBF19}"/>
              </a:ext>
            </a:extLst>
          </p:cNvPr>
          <p:cNvSpPr txBox="1"/>
          <p:nvPr/>
        </p:nvSpPr>
        <p:spPr>
          <a:xfrm>
            <a:off x="6528281" y="5973532"/>
            <a:ext cx="1272136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rgbClr val="40404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20.4</a:t>
            </a:r>
            <a:endParaRPr lang="en-GB" sz="4000" dirty="0">
              <a:solidFill>
                <a:srgbClr val="404040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 err="1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avg</a:t>
            </a:r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9BB93FC-4102-400B-8CFB-9F33FE6D824E}"/>
              </a:ext>
            </a:extLst>
          </p:cNvPr>
          <p:cNvSpPr/>
          <p:nvPr/>
        </p:nvSpPr>
        <p:spPr>
          <a:xfrm>
            <a:off x="11396738" y="2730297"/>
            <a:ext cx="561131" cy="2243992"/>
          </a:xfrm>
          <a:prstGeom prst="rect">
            <a:avLst/>
          </a:prstGeom>
          <a:pattFill prst="dkHorz">
            <a:fgClr>
              <a:srgbClr val="00B050"/>
            </a:fgClr>
            <a:bgClr>
              <a:srgbClr val="92D050"/>
            </a:bgClr>
          </a:patt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42351D4-54A6-435A-BD0C-1D4A0E0712DF}"/>
              </a:ext>
            </a:extLst>
          </p:cNvPr>
          <p:cNvSpPr/>
          <p:nvPr/>
        </p:nvSpPr>
        <p:spPr>
          <a:xfrm>
            <a:off x="11396738" y="5634226"/>
            <a:ext cx="561131" cy="910429"/>
          </a:xfrm>
          <a:prstGeom prst="rect">
            <a:avLst/>
          </a:prstGeom>
          <a:pattFill prst="dkHorz">
            <a:fgClr>
              <a:srgbClr val="C93737"/>
            </a:fgClr>
            <a:bgClr>
              <a:srgbClr val="D15353"/>
            </a:bgClr>
          </a:patt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60E87FC-155C-4D9F-8C87-48E837CCDC88}"/>
              </a:ext>
            </a:extLst>
          </p:cNvPr>
          <p:cNvSpPr/>
          <p:nvPr/>
        </p:nvSpPr>
        <p:spPr>
          <a:xfrm>
            <a:off x="7751116" y="4082908"/>
            <a:ext cx="3354362" cy="3318762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89036CCF-FA31-4AEA-ABB4-82BC03E2FA8D}"/>
              </a:ext>
            </a:extLst>
          </p:cNvPr>
          <p:cNvSpPr/>
          <p:nvPr/>
        </p:nvSpPr>
        <p:spPr>
          <a:xfrm>
            <a:off x="7751116" y="4082908"/>
            <a:ext cx="3354362" cy="3318762"/>
          </a:xfrm>
          <a:prstGeom prst="ellipse">
            <a:avLst/>
          </a:prstGeom>
          <a:noFill/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3C869F3D-8E0E-490E-9D09-68BCD6E14595}"/>
              </a:ext>
            </a:extLst>
          </p:cNvPr>
          <p:cNvSpPr/>
          <p:nvPr/>
        </p:nvSpPr>
        <p:spPr>
          <a:xfrm>
            <a:off x="9950148" y="5734867"/>
            <a:ext cx="1129477" cy="2184062"/>
          </a:xfrm>
          <a:prstGeom prst="roundRect">
            <a:avLst>
              <a:gd name="adj" fmla="val 0"/>
            </a:avLst>
          </a:prstGeom>
          <a:solidFill>
            <a:srgbClr val="40404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268AB163-9ADC-4F55-8436-F5EB4290CC91}"/>
              </a:ext>
            </a:extLst>
          </p:cNvPr>
          <p:cNvSpPr/>
          <p:nvPr/>
        </p:nvSpPr>
        <p:spPr>
          <a:xfrm>
            <a:off x="9642540" y="5924003"/>
            <a:ext cx="1291968" cy="857513"/>
          </a:xfrm>
          <a:prstGeom prst="roundRect">
            <a:avLst>
              <a:gd name="adj" fmla="val 4568"/>
            </a:avLst>
          </a:prstGeom>
          <a:solidFill>
            <a:schemeClr val="bg2">
              <a:lumMod val="50000"/>
            </a:schemeClr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9600B0F-A8F8-4863-825E-8508E02CC20B}"/>
              </a:ext>
            </a:extLst>
          </p:cNvPr>
          <p:cNvSpPr txBox="1"/>
          <p:nvPr/>
        </p:nvSpPr>
        <p:spPr>
          <a:xfrm>
            <a:off x="9661861" y="5871095"/>
            <a:ext cx="1176958" cy="769441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rgbClr val="76717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100</a:t>
            </a:r>
            <a:endParaRPr lang="en-GB" sz="1200" dirty="0">
              <a:solidFill>
                <a:srgbClr val="76717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06F155DE-70A0-41AC-BBE0-58CE0A021D11}"/>
              </a:ext>
            </a:extLst>
          </p:cNvPr>
          <p:cNvSpPr txBox="1"/>
          <p:nvPr/>
        </p:nvSpPr>
        <p:spPr>
          <a:xfrm>
            <a:off x="9977704" y="6477954"/>
            <a:ext cx="1176958" cy="26161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mph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C805D970-664C-476F-861E-B075DFCB31DA}"/>
              </a:ext>
            </a:extLst>
          </p:cNvPr>
          <p:cNvSpPr/>
          <p:nvPr/>
        </p:nvSpPr>
        <p:spPr>
          <a:xfrm>
            <a:off x="12197711" y="2326641"/>
            <a:ext cx="1233643" cy="58554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FECF3DD-B650-4989-83E0-41B1D5EEC037}"/>
              </a:ext>
            </a:extLst>
          </p:cNvPr>
          <p:cNvGrpSpPr/>
          <p:nvPr/>
        </p:nvGrpSpPr>
        <p:grpSpPr>
          <a:xfrm>
            <a:off x="7988297" y="4302289"/>
            <a:ext cx="2880000" cy="2880000"/>
            <a:chOff x="6497334" y="772514"/>
            <a:chExt cx="2880000" cy="2880000"/>
          </a:xfrm>
        </p:grpSpPr>
        <p:sp>
          <p:nvSpPr>
            <p:cNvPr id="77" name="Arc 76">
              <a:extLst>
                <a:ext uri="{FF2B5EF4-FFF2-40B4-BE49-F238E27FC236}">
                  <a16:creationId xmlns:a16="http://schemas.microsoft.com/office/drawing/2014/main" id="{A2849D70-F8C3-4F27-A72A-47D88CAC2CAE}"/>
                </a:ext>
              </a:extLst>
            </p:cNvPr>
            <p:cNvSpPr/>
            <p:nvPr/>
          </p:nvSpPr>
          <p:spPr>
            <a:xfrm>
              <a:off x="6556678" y="831858"/>
              <a:ext cx="2761312" cy="2761312"/>
            </a:xfrm>
            <a:prstGeom prst="arc">
              <a:avLst>
                <a:gd name="adj1" fmla="val 9046174"/>
                <a:gd name="adj2" fmla="val 21573370"/>
              </a:avLst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58B6F0B-8615-42E2-A620-F835E2EEAADE}"/>
                </a:ext>
              </a:extLst>
            </p:cNvPr>
            <p:cNvCxnSpPr>
              <a:cxnSpLocks/>
            </p:cNvCxnSpPr>
            <p:nvPr/>
          </p:nvCxnSpPr>
          <p:spPr>
            <a:xfrm>
              <a:off x="6497334" y="2212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0FB3202-47FE-40BE-8E54-54C312848C7E}"/>
                </a:ext>
              </a:extLst>
            </p:cNvPr>
            <p:cNvCxnSpPr>
              <a:cxnSpLocks/>
            </p:cNvCxnSpPr>
            <p:nvPr/>
          </p:nvCxnSpPr>
          <p:spPr>
            <a:xfrm rot="3600000">
              <a:off x="7145334" y="109014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8B7CC73-CEF5-4508-932D-FE4DF12BF4C0}"/>
                </a:ext>
              </a:extLst>
            </p:cNvPr>
            <p:cNvCxnSpPr>
              <a:cxnSpLocks/>
            </p:cNvCxnSpPr>
            <p:nvPr/>
          </p:nvCxnSpPr>
          <p:spPr>
            <a:xfrm rot="19800000">
              <a:off x="6670965" y="2860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8EFD907-FB6B-4023-91CD-72A7D6ED5C20}"/>
                </a:ext>
              </a:extLst>
            </p:cNvPr>
            <p:cNvCxnSpPr>
              <a:cxnSpLocks/>
            </p:cNvCxnSpPr>
            <p:nvPr/>
          </p:nvCxnSpPr>
          <p:spPr>
            <a:xfrm rot="1800000">
              <a:off x="6670965" y="1564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411F3A8-7F92-4B03-8616-DA4159CAD3D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793334" y="916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58748E9-CA93-4BD8-8638-5540549CD267}"/>
                </a:ext>
              </a:extLst>
            </p:cNvPr>
            <p:cNvCxnSpPr>
              <a:cxnSpLocks/>
            </p:cNvCxnSpPr>
            <p:nvPr/>
          </p:nvCxnSpPr>
          <p:spPr>
            <a:xfrm rot="7200000">
              <a:off x="8441334" y="109014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2336C3B-4F7A-4EA6-9DAF-62F36876D85E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9089334" y="2212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2BB237E-FEAA-42E4-AFB3-582EB691076B}"/>
                </a:ext>
              </a:extLst>
            </p:cNvPr>
            <p:cNvSpPr/>
            <p:nvPr/>
          </p:nvSpPr>
          <p:spPr>
            <a:xfrm>
              <a:off x="7863774" y="2138954"/>
              <a:ext cx="147120" cy="14712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2DC64AF8-E722-4466-89BE-2C194DD0EC21}"/>
                </a:ext>
              </a:extLst>
            </p:cNvPr>
            <p:cNvSpPr/>
            <p:nvPr/>
          </p:nvSpPr>
          <p:spPr>
            <a:xfrm>
              <a:off x="6497334" y="772514"/>
              <a:ext cx="2880000" cy="2880000"/>
            </a:xfrm>
            <a:prstGeom prst="arc">
              <a:avLst>
                <a:gd name="adj1" fmla="val 8957569"/>
                <a:gd name="adj2" fmla="val 44960"/>
              </a:avLst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Arc 83">
              <a:extLst>
                <a:ext uri="{FF2B5EF4-FFF2-40B4-BE49-F238E27FC236}">
                  <a16:creationId xmlns:a16="http://schemas.microsoft.com/office/drawing/2014/main" id="{F9BF76CB-76D6-4A56-8544-B9A117D55F10}"/>
                </a:ext>
              </a:extLst>
            </p:cNvPr>
            <p:cNvSpPr/>
            <p:nvPr/>
          </p:nvSpPr>
          <p:spPr>
            <a:xfrm>
              <a:off x="6556678" y="831858"/>
              <a:ext cx="2761312" cy="2761312"/>
            </a:xfrm>
            <a:prstGeom prst="arc">
              <a:avLst>
                <a:gd name="adj1" fmla="val 19740302"/>
                <a:gd name="adj2" fmla="val 21573370"/>
              </a:avLst>
            </a:prstGeom>
            <a:ln w="57150">
              <a:solidFill>
                <a:srgbClr val="ED7D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BCAD6CD-824D-45B4-8B13-CC0BDEAE7A6F}"/>
                </a:ext>
              </a:extLst>
            </p:cNvPr>
            <p:cNvCxnSpPr>
              <a:cxnSpLocks/>
            </p:cNvCxnSpPr>
            <p:nvPr/>
          </p:nvCxnSpPr>
          <p:spPr>
            <a:xfrm rot="9000000">
              <a:off x="8915703" y="156451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4722D99C-2DD1-44C5-BA43-76A6B814309B}"/>
                </a:ext>
              </a:extLst>
            </p:cNvPr>
            <p:cNvSpPr txBox="1"/>
            <p:nvPr/>
          </p:nvSpPr>
          <p:spPr>
            <a:xfrm>
              <a:off x="7348855" y="1775647"/>
              <a:ext cx="1176958" cy="261610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x 1000 RPM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5AB2CF7-6E62-4F90-B158-8F5FFE2813CF}"/>
              </a:ext>
            </a:extLst>
          </p:cNvPr>
          <p:cNvGrpSpPr/>
          <p:nvPr/>
        </p:nvGrpSpPr>
        <p:grpSpPr>
          <a:xfrm>
            <a:off x="8165326" y="4541969"/>
            <a:ext cx="2507873" cy="1881673"/>
            <a:chOff x="8136539" y="4513282"/>
            <a:chExt cx="2507873" cy="188167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38977B24-34E7-477F-A952-EA246FB45D70}"/>
                </a:ext>
              </a:extLst>
            </p:cNvPr>
            <p:cNvSpPr txBox="1"/>
            <p:nvPr/>
          </p:nvSpPr>
          <p:spPr>
            <a:xfrm>
              <a:off x="8277988" y="6056401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0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B2A418D-3833-4DA1-A7D6-1F966B016093}"/>
                </a:ext>
              </a:extLst>
            </p:cNvPr>
            <p:cNvSpPr txBox="1"/>
            <p:nvPr/>
          </p:nvSpPr>
          <p:spPr>
            <a:xfrm>
              <a:off x="8136539" y="5534680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1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469CEFF-6A70-46D4-95B3-5ED4AA42F309}"/>
                </a:ext>
              </a:extLst>
            </p:cNvPr>
            <p:cNvSpPr txBox="1"/>
            <p:nvPr/>
          </p:nvSpPr>
          <p:spPr>
            <a:xfrm>
              <a:off x="8270496" y="5025523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61F5C16-0211-4E5F-97A5-3A1B1EFEE882}"/>
                </a:ext>
              </a:extLst>
            </p:cNvPr>
            <p:cNvSpPr txBox="1"/>
            <p:nvPr/>
          </p:nvSpPr>
          <p:spPr>
            <a:xfrm>
              <a:off x="8648991" y="4648322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3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54CF851-9A5A-43E4-BE88-0C8EB8B21965}"/>
                </a:ext>
              </a:extLst>
            </p:cNvPr>
            <p:cNvSpPr txBox="1"/>
            <p:nvPr/>
          </p:nvSpPr>
          <p:spPr>
            <a:xfrm>
              <a:off x="9160281" y="4513282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4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614D7-7B5A-4624-9EAC-B0453E89CC88}"/>
                </a:ext>
              </a:extLst>
            </p:cNvPr>
            <p:cNvSpPr txBox="1"/>
            <p:nvPr/>
          </p:nvSpPr>
          <p:spPr>
            <a:xfrm>
              <a:off x="9665129" y="4644668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5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AAB2B330-5AB1-4585-A1AA-DCABF0551C38}"/>
                </a:ext>
              </a:extLst>
            </p:cNvPr>
            <p:cNvSpPr txBox="1"/>
            <p:nvPr/>
          </p:nvSpPr>
          <p:spPr>
            <a:xfrm>
              <a:off x="10046684" y="5038044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6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EF22C775-7729-4108-B2CC-04F7E713A15B}"/>
                </a:ext>
              </a:extLst>
            </p:cNvPr>
            <p:cNvSpPr txBox="1"/>
            <p:nvPr/>
          </p:nvSpPr>
          <p:spPr>
            <a:xfrm>
              <a:off x="10162218" y="5545591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7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50C95A0-8892-4B58-987F-AB3D686BF6BE}"/>
              </a:ext>
            </a:extLst>
          </p:cNvPr>
          <p:cNvGrpSpPr/>
          <p:nvPr/>
        </p:nvGrpSpPr>
        <p:grpSpPr>
          <a:xfrm>
            <a:off x="11394544" y="2725880"/>
            <a:ext cx="563325" cy="3818774"/>
            <a:chOff x="11394544" y="2725880"/>
            <a:chExt cx="563325" cy="3818774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D081F8F-112C-4ACD-A400-D73A5F7E106D}"/>
                </a:ext>
              </a:extLst>
            </p:cNvPr>
            <p:cNvSpPr/>
            <p:nvPr/>
          </p:nvSpPr>
          <p:spPr>
            <a:xfrm>
              <a:off x="11396738" y="4974289"/>
              <a:ext cx="561131" cy="706096"/>
            </a:xfrm>
            <a:prstGeom prst="rect">
              <a:avLst/>
            </a:prstGeom>
            <a:pattFill prst="dashVert">
              <a:fgClr>
                <a:schemeClr val="bg1">
                  <a:lumMod val="85000"/>
                </a:schemeClr>
              </a:fgClr>
              <a:bgClr>
                <a:schemeClr val="bg1">
                  <a:lumMod val="75000"/>
                </a:schemeClr>
              </a:bgClr>
            </a:patt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CCAB03D9-9B91-42DE-A30A-7B67EFC40A78}"/>
                </a:ext>
              </a:extLst>
            </p:cNvPr>
            <p:cNvSpPr/>
            <p:nvPr/>
          </p:nvSpPr>
          <p:spPr>
            <a:xfrm>
              <a:off x="11394544" y="2725880"/>
              <a:ext cx="561131" cy="2236006"/>
            </a:xfrm>
            <a:prstGeom prst="rect">
              <a:avLst/>
            </a:prstGeom>
            <a:gradFill>
              <a:gsLst>
                <a:gs pos="0">
                  <a:srgbClr val="00B050">
                    <a:alpha val="0"/>
                  </a:srgbClr>
                </a:gs>
                <a:gs pos="100000">
                  <a:srgbClr val="00B050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AA31071B-EA7A-434A-A7C7-8C50D1884167}"/>
                </a:ext>
              </a:extLst>
            </p:cNvPr>
            <p:cNvSpPr/>
            <p:nvPr/>
          </p:nvSpPr>
          <p:spPr>
            <a:xfrm>
              <a:off x="11396738" y="5692787"/>
              <a:ext cx="561131" cy="851867"/>
            </a:xfrm>
            <a:prstGeom prst="rect">
              <a:avLst/>
            </a:prstGeom>
            <a:gradFill>
              <a:gsLst>
                <a:gs pos="0">
                  <a:srgbClr val="C93737"/>
                </a:gs>
                <a:gs pos="100000">
                  <a:srgbClr val="C93737">
                    <a:alpha val="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19B3FD28-9299-4952-B035-62A209553BE9}"/>
              </a:ext>
            </a:extLst>
          </p:cNvPr>
          <p:cNvSpPr/>
          <p:nvPr/>
        </p:nvSpPr>
        <p:spPr>
          <a:xfrm>
            <a:off x="-483255" y="5973532"/>
            <a:ext cx="5677211" cy="2024122"/>
          </a:xfrm>
          <a:prstGeom prst="roundRect">
            <a:avLst>
              <a:gd name="adj" fmla="val 9510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AE55954-4ECA-4449-8491-94F8C64E2BA3}"/>
              </a:ext>
            </a:extLst>
          </p:cNvPr>
          <p:cNvSpPr/>
          <p:nvPr/>
        </p:nvSpPr>
        <p:spPr>
          <a:xfrm>
            <a:off x="-909320" y="6862417"/>
            <a:ext cx="13194086" cy="13827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395B389-426C-4640-B402-F0BE78B367C7}"/>
              </a:ext>
            </a:extLst>
          </p:cNvPr>
          <p:cNvSpPr/>
          <p:nvPr/>
        </p:nvSpPr>
        <p:spPr>
          <a:xfrm>
            <a:off x="-1525997" y="5232499"/>
            <a:ext cx="1525997" cy="28394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279AB56-0FA3-41AB-AFCC-5F107F39FF47}"/>
              </a:ext>
            </a:extLst>
          </p:cNvPr>
          <p:cNvGrpSpPr/>
          <p:nvPr/>
        </p:nvGrpSpPr>
        <p:grpSpPr>
          <a:xfrm>
            <a:off x="238622" y="6163732"/>
            <a:ext cx="4780138" cy="534117"/>
            <a:chOff x="1122680" y="3886200"/>
            <a:chExt cx="8935720" cy="1432560"/>
          </a:xfrm>
        </p:grpSpPr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3ABE905-551F-4F74-BD57-682A43ECBD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AB01E25-6970-4259-B7FF-2BBA6B0368EC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4F199FAF-70E5-4CB2-8EA1-59C277C86DAB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8D73EA3-A648-4D04-AC35-4D3AC57D694E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EF25775-E389-4E6A-A201-D0EB2F6624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5FCB6CC-9287-4343-9C9E-8AA8DE5705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A3D9574-5611-4C04-BAF7-9402FC9E60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33CF7027-A46F-4FD2-A6CB-D6FC98083CDF}"/>
              </a:ext>
            </a:extLst>
          </p:cNvPr>
          <p:cNvGrpSpPr/>
          <p:nvPr/>
        </p:nvGrpSpPr>
        <p:grpSpPr>
          <a:xfrm>
            <a:off x="657273" y="5973532"/>
            <a:ext cx="190090" cy="754618"/>
            <a:chOff x="956902" y="5973532"/>
            <a:chExt cx="190090" cy="754618"/>
          </a:xfrm>
        </p:grpSpPr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905BE63-E0DD-414B-82F5-A5CD23FB704E}"/>
                </a:ext>
              </a:extLst>
            </p:cNvPr>
            <p:cNvCxnSpPr/>
            <p:nvPr/>
          </p:nvCxnSpPr>
          <p:spPr>
            <a:xfrm>
              <a:off x="1056181" y="5973532"/>
              <a:ext cx="0" cy="754618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2AFFDE39-7F39-4279-A70D-03495FE953A9}"/>
                </a:ext>
              </a:extLst>
            </p:cNvPr>
            <p:cNvSpPr/>
            <p:nvPr/>
          </p:nvSpPr>
          <p:spPr>
            <a:xfrm>
              <a:off x="956902" y="6098648"/>
              <a:ext cx="190090" cy="1900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4F37092D-7EA2-4863-976B-0101BBCD6A75}"/>
              </a:ext>
            </a:extLst>
          </p:cNvPr>
          <p:cNvCxnSpPr>
            <a:cxnSpLocks/>
          </p:cNvCxnSpPr>
          <p:nvPr/>
        </p:nvCxnSpPr>
        <p:spPr>
          <a:xfrm>
            <a:off x="238622" y="6177937"/>
            <a:ext cx="0" cy="54682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3C89BCBD-7290-4DBB-8F96-C8818BD699DB}"/>
              </a:ext>
            </a:extLst>
          </p:cNvPr>
          <p:cNvCxnSpPr>
            <a:cxnSpLocks/>
          </p:cNvCxnSpPr>
          <p:nvPr/>
        </p:nvCxnSpPr>
        <p:spPr>
          <a:xfrm>
            <a:off x="5002784" y="6327504"/>
            <a:ext cx="0" cy="4116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F3B17008-F7F4-4BC5-9DEC-5EDDAAA720CF}"/>
              </a:ext>
            </a:extLst>
          </p:cNvPr>
          <p:cNvSpPr txBox="1"/>
          <p:nvPr/>
        </p:nvSpPr>
        <p:spPr>
          <a:xfrm>
            <a:off x="4688137" y="5946926"/>
            <a:ext cx="578851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FIN</a:t>
            </a:r>
            <a:endParaRPr lang="en-GB" sz="5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7670F295-CA53-42A8-9472-9F1AE8A20F51}"/>
              </a:ext>
            </a:extLst>
          </p:cNvPr>
          <p:cNvSpPr txBox="1"/>
          <p:nvPr/>
        </p:nvSpPr>
        <p:spPr>
          <a:xfrm>
            <a:off x="-111577" y="5892942"/>
            <a:ext cx="714310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STRT</a:t>
            </a:r>
            <a:endParaRPr lang="en-GB" sz="5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1391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659CA16A-B04E-49F2-8722-60DBC9026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" y="0"/>
            <a:ext cx="12192000" cy="6858000"/>
          </a:xfrm>
          <a:prstGeom prst="rect">
            <a:avLst/>
          </a:prstGeom>
        </p:spPr>
      </p:pic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2E5DBE79-6683-4C0A-9B6E-851DF1CB4EC2}"/>
              </a:ext>
            </a:extLst>
          </p:cNvPr>
          <p:cNvSpPr/>
          <p:nvPr/>
        </p:nvSpPr>
        <p:spPr>
          <a:xfrm>
            <a:off x="11085294" y="2433212"/>
            <a:ext cx="1546777" cy="5623349"/>
          </a:xfrm>
          <a:prstGeom prst="roundRect">
            <a:avLst>
              <a:gd name="adj" fmla="val 16913"/>
            </a:avLst>
          </a:prstGeom>
          <a:solidFill>
            <a:srgbClr val="40404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E468CD71-482A-428D-8091-3D71EF8D5F2C}"/>
              </a:ext>
            </a:extLst>
          </p:cNvPr>
          <p:cNvSpPr/>
          <p:nvPr/>
        </p:nvSpPr>
        <p:spPr>
          <a:xfrm>
            <a:off x="7729538" y="4061559"/>
            <a:ext cx="3397518" cy="3361460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1627BF97-DB11-4C3E-8A12-96B8B882BEBE}"/>
              </a:ext>
            </a:extLst>
          </p:cNvPr>
          <p:cNvSpPr/>
          <p:nvPr/>
        </p:nvSpPr>
        <p:spPr>
          <a:xfrm>
            <a:off x="6458395" y="5106268"/>
            <a:ext cx="2478626" cy="2282515"/>
          </a:xfrm>
          <a:prstGeom prst="roundRect">
            <a:avLst>
              <a:gd name="adj" fmla="val 16688"/>
            </a:avLst>
          </a:prstGeom>
          <a:solidFill>
            <a:srgbClr val="40404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EEB59598-1602-4AC9-BA25-BBE9CFDA709A}"/>
              </a:ext>
            </a:extLst>
          </p:cNvPr>
          <p:cNvSpPr/>
          <p:nvPr/>
        </p:nvSpPr>
        <p:spPr>
          <a:xfrm>
            <a:off x="11108581" y="2448559"/>
            <a:ext cx="1546777" cy="5623349"/>
          </a:xfrm>
          <a:prstGeom prst="roundRect">
            <a:avLst>
              <a:gd name="adj" fmla="val 15784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788B069B-FE74-44A1-8F20-A6128B2BEDE3}"/>
              </a:ext>
            </a:extLst>
          </p:cNvPr>
          <p:cNvSpPr/>
          <p:nvPr/>
        </p:nvSpPr>
        <p:spPr>
          <a:xfrm>
            <a:off x="9527063" y="5755292"/>
            <a:ext cx="1578415" cy="1945716"/>
          </a:xfrm>
          <a:prstGeom prst="roundRect">
            <a:avLst>
              <a:gd name="adj" fmla="val 0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0DA4B32E-C40A-4E6B-B2AD-98297EB9D216}"/>
              </a:ext>
            </a:extLst>
          </p:cNvPr>
          <p:cNvSpPr/>
          <p:nvPr/>
        </p:nvSpPr>
        <p:spPr>
          <a:xfrm>
            <a:off x="6477448" y="5125321"/>
            <a:ext cx="2478626" cy="2282515"/>
          </a:xfrm>
          <a:prstGeom prst="roundRect">
            <a:avLst>
              <a:gd name="adj" fmla="val 15784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99FDA-4F81-486F-8343-21F295A38285}"/>
              </a:ext>
            </a:extLst>
          </p:cNvPr>
          <p:cNvSpPr txBox="1"/>
          <p:nvPr/>
        </p:nvSpPr>
        <p:spPr>
          <a:xfrm>
            <a:off x="6362763" y="5190524"/>
            <a:ext cx="1603172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rgbClr val="40404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20.1</a:t>
            </a:r>
            <a:endParaRPr lang="en-GB" sz="4000" dirty="0">
              <a:solidFill>
                <a:srgbClr val="404040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km / L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81B76FB-F230-43C6-963E-BE7F78BDBF19}"/>
              </a:ext>
            </a:extLst>
          </p:cNvPr>
          <p:cNvSpPr txBox="1"/>
          <p:nvPr/>
        </p:nvSpPr>
        <p:spPr>
          <a:xfrm>
            <a:off x="6528281" y="5973532"/>
            <a:ext cx="1272136" cy="830997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rgbClr val="40404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20.4</a:t>
            </a:r>
            <a:endParaRPr lang="en-GB" sz="4000" dirty="0">
              <a:solidFill>
                <a:srgbClr val="404040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 err="1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avg</a:t>
            </a:r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9BB93FC-4102-400B-8CFB-9F33FE6D824E}"/>
              </a:ext>
            </a:extLst>
          </p:cNvPr>
          <p:cNvSpPr/>
          <p:nvPr/>
        </p:nvSpPr>
        <p:spPr>
          <a:xfrm>
            <a:off x="11396738" y="2730297"/>
            <a:ext cx="561131" cy="2243992"/>
          </a:xfrm>
          <a:prstGeom prst="rect">
            <a:avLst/>
          </a:prstGeom>
          <a:pattFill prst="dkHorz">
            <a:fgClr>
              <a:srgbClr val="00B050"/>
            </a:fgClr>
            <a:bgClr>
              <a:srgbClr val="92D050"/>
            </a:bgClr>
          </a:patt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42351D4-54A6-435A-BD0C-1D4A0E0712DF}"/>
              </a:ext>
            </a:extLst>
          </p:cNvPr>
          <p:cNvSpPr/>
          <p:nvPr/>
        </p:nvSpPr>
        <p:spPr>
          <a:xfrm>
            <a:off x="11396738" y="5634226"/>
            <a:ext cx="561131" cy="910429"/>
          </a:xfrm>
          <a:prstGeom prst="rect">
            <a:avLst/>
          </a:prstGeom>
          <a:pattFill prst="dkHorz">
            <a:fgClr>
              <a:srgbClr val="C93737"/>
            </a:fgClr>
            <a:bgClr>
              <a:srgbClr val="D15353"/>
            </a:bgClr>
          </a:patt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60E87FC-155C-4D9F-8C87-48E837CCDC88}"/>
              </a:ext>
            </a:extLst>
          </p:cNvPr>
          <p:cNvSpPr/>
          <p:nvPr/>
        </p:nvSpPr>
        <p:spPr>
          <a:xfrm>
            <a:off x="7751116" y="4082908"/>
            <a:ext cx="3354362" cy="3318762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89036CCF-FA31-4AEA-ABB4-82BC03E2FA8D}"/>
              </a:ext>
            </a:extLst>
          </p:cNvPr>
          <p:cNvSpPr/>
          <p:nvPr/>
        </p:nvSpPr>
        <p:spPr>
          <a:xfrm>
            <a:off x="7751116" y="4082908"/>
            <a:ext cx="3354362" cy="3318762"/>
          </a:xfrm>
          <a:prstGeom prst="ellipse">
            <a:avLst/>
          </a:prstGeom>
          <a:noFill/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3C869F3D-8E0E-490E-9D09-68BCD6E14595}"/>
              </a:ext>
            </a:extLst>
          </p:cNvPr>
          <p:cNvSpPr/>
          <p:nvPr/>
        </p:nvSpPr>
        <p:spPr>
          <a:xfrm>
            <a:off x="9950148" y="5734867"/>
            <a:ext cx="1129477" cy="2184062"/>
          </a:xfrm>
          <a:prstGeom prst="roundRect">
            <a:avLst>
              <a:gd name="adj" fmla="val 0"/>
            </a:avLst>
          </a:prstGeom>
          <a:solidFill>
            <a:srgbClr val="40404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268AB163-9ADC-4F55-8436-F5EB4290CC91}"/>
              </a:ext>
            </a:extLst>
          </p:cNvPr>
          <p:cNvSpPr/>
          <p:nvPr/>
        </p:nvSpPr>
        <p:spPr>
          <a:xfrm>
            <a:off x="9642540" y="5924003"/>
            <a:ext cx="1291968" cy="857513"/>
          </a:xfrm>
          <a:prstGeom prst="roundRect">
            <a:avLst>
              <a:gd name="adj" fmla="val 4568"/>
            </a:avLst>
          </a:prstGeom>
          <a:solidFill>
            <a:schemeClr val="bg2">
              <a:lumMod val="50000"/>
            </a:schemeClr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9600B0F-A8F8-4863-825E-8508E02CC20B}"/>
              </a:ext>
            </a:extLst>
          </p:cNvPr>
          <p:cNvSpPr txBox="1"/>
          <p:nvPr/>
        </p:nvSpPr>
        <p:spPr>
          <a:xfrm>
            <a:off x="9661861" y="5871095"/>
            <a:ext cx="1176958" cy="769441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rgbClr val="76717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100</a:t>
            </a:r>
            <a:endParaRPr lang="en-GB" sz="1200" dirty="0">
              <a:solidFill>
                <a:srgbClr val="76717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06F155DE-70A0-41AC-BBE0-58CE0A021D11}"/>
              </a:ext>
            </a:extLst>
          </p:cNvPr>
          <p:cNvSpPr txBox="1"/>
          <p:nvPr/>
        </p:nvSpPr>
        <p:spPr>
          <a:xfrm>
            <a:off x="9977704" y="6477954"/>
            <a:ext cx="1176958" cy="26161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kph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C805D970-664C-476F-861E-B075DFCB31DA}"/>
              </a:ext>
            </a:extLst>
          </p:cNvPr>
          <p:cNvSpPr/>
          <p:nvPr/>
        </p:nvSpPr>
        <p:spPr>
          <a:xfrm>
            <a:off x="12197711" y="2326641"/>
            <a:ext cx="1233643" cy="58554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FECF3DD-B650-4989-83E0-41B1D5EEC037}"/>
              </a:ext>
            </a:extLst>
          </p:cNvPr>
          <p:cNvGrpSpPr/>
          <p:nvPr/>
        </p:nvGrpSpPr>
        <p:grpSpPr>
          <a:xfrm>
            <a:off x="7988297" y="4302289"/>
            <a:ext cx="2880000" cy="2880000"/>
            <a:chOff x="6497334" y="772514"/>
            <a:chExt cx="2880000" cy="2880000"/>
          </a:xfrm>
        </p:grpSpPr>
        <p:sp>
          <p:nvSpPr>
            <p:cNvPr id="77" name="Arc 76">
              <a:extLst>
                <a:ext uri="{FF2B5EF4-FFF2-40B4-BE49-F238E27FC236}">
                  <a16:creationId xmlns:a16="http://schemas.microsoft.com/office/drawing/2014/main" id="{A2849D70-F8C3-4F27-A72A-47D88CAC2CAE}"/>
                </a:ext>
              </a:extLst>
            </p:cNvPr>
            <p:cNvSpPr/>
            <p:nvPr/>
          </p:nvSpPr>
          <p:spPr>
            <a:xfrm>
              <a:off x="6556678" y="831858"/>
              <a:ext cx="2761312" cy="2761312"/>
            </a:xfrm>
            <a:prstGeom prst="arc">
              <a:avLst>
                <a:gd name="adj1" fmla="val 9046174"/>
                <a:gd name="adj2" fmla="val 21573370"/>
              </a:avLst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58B6F0B-8615-42E2-A620-F835E2EEAADE}"/>
                </a:ext>
              </a:extLst>
            </p:cNvPr>
            <p:cNvCxnSpPr>
              <a:cxnSpLocks/>
            </p:cNvCxnSpPr>
            <p:nvPr/>
          </p:nvCxnSpPr>
          <p:spPr>
            <a:xfrm>
              <a:off x="6497334" y="2212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0FB3202-47FE-40BE-8E54-54C312848C7E}"/>
                </a:ext>
              </a:extLst>
            </p:cNvPr>
            <p:cNvCxnSpPr>
              <a:cxnSpLocks/>
            </p:cNvCxnSpPr>
            <p:nvPr/>
          </p:nvCxnSpPr>
          <p:spPr>
            <a:xfrm rot="3600000">
              <a:off x="7145334" y="109014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8B7CC73-CEF5-4508-932D-FE4DF12BF4C0}"/>
                </a:ext>
              </a:extLst>
            </p:cNvPr>
            <p:cNvCxnSpPr>
              <a:cxnSpLocks/>
            </p:cNvCxnSpPr>
            <p:nvPr/>
          </p:nvCxnSpPr>
          <p:spPr>
            <a:xfrm rot="19800000">
              <a:off x="6670965" y="2860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8EFD907-FB6B-4023-91CD-72A7D6ED5C20}"/>
                </a:ext>
              </a:extLst>
            </p:cNvPr>
            <p:cNvCxnSpPr>
              <a:cxnSpLocks/>
            </p:cNvCxnSpPr>
            <p:nvPr/>
          </p:nvCxnSpPr>
          <p:spPr>
            <a:xfrm rot="1800000">
              <a:off x="6670965" y="1564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411F3A8-7F92-4B03-8616-DA4159CAD3D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793334" y="916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58748E9-CA93-4BD8-8638-5540549CD267}"/>
                </a:ext>
              </a:extLst>
            </p:cNvPr>
            <p:cNvCxnSpPr>
              <a:cxnSpLocks/>
            </p:cNvCxnSpPr>
            <p:nvPr/>
          </p:nvCxnSpPr>
          <p:spPr>
            <a:xfrm rot="7200000">
              <a:off x="8441334" y="109014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2336C3B-4F7A-4EA6-9DAF-62F36876D85E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9089334" y="2212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2BB237E-FEAA-42E4-AFB3-582EB691076B}"/>
                </a:ext>
              </a:extLst>
            </p:cNvPr>
            <p:cNvSpPr/>
            <p:nvPr/>
          </p:nvSpPr>
          <p:spPr>
            <a:xfrm>
              <a:off x="7863774" y="2138954"/>
              <a:ext cx="147120" cy="14712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2DC64AF8-E722-4466-89BE-2C194DD0EC21}"/>
                </a:ext>
              </a:extLst>
            </p:cNvPr>
            <p:cNvSpPr/>
            <p:nvPr/>
          </p:nvSpPr>
          <p:spPr>
            <a:xfrm>
              <a:off x="6497334" y="772514"/>
              <a:ext cx="2880000" cy="2880000"/>
            </a:xfrm>
            <a:prstGeom prst="arc">
              <a:avLst>
                <a:gd name="adj1" fmla="val 8957569"/>
                <a:gd name="adj2" fmla="val 44960"/>
              </a:avLst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Arc 83">
              <a:extLst>
                <a:ext uri="{FF2B5EF4-FFF2-40B4-BE49-F238E27FC236}">
                  <a16:creationId xmlns:a16="http://schemas.microsoft.com/office/drawing/2014/main" id="{F9BF76CB-76D6-4A56-8544-B9A117D55F10}"/>
                </a:ext>
              </a:extLst>
            </p:cNvPr>
            <p:cNvSpPr/>
            <p:nvPr/>
          </p:nvSpPr>
          <p:spPr>
            <a:xfrm>
              <a:off x="6556678" y="831858"/>
              <a:ext cx="2761312" cy="2761312"/>
            </a:xfrm>
            <a:prstGeom prst="arc">
              <a:avLst>
                <a:gd name="adj1" fmla="val 19740302"/>
                <a:gd name="adj2" fmla="val 21573370"/>
              </a:avLst>
            </a:prstGeom>
            <a:ln w="57150">
              <a:solidFill>
                <a:srgbClr val="ED7D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BCAD6CD-824D-45B4-8B13-CC0BDEAE7A6F}"/>
                </a:ext>
              </a:extLst>
            </p:cNvPr>
            <p:cNvCxnSpPr>
              <a:cxnSpLocks/>
            </p:cNvCxnSpPr>
            <p:nvPr/>
          </p:nvCxnSpPr>
          <p:spPr>
            <a:xfrm rot="9000000">
              <a:off x="8915703" y="156451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4722D99C-2DD1-44C5-BA43-76A6B814309B}"/>
                </a:ext>
              </a:extLst>
            </p:cNvPr>
            <p:cNvSpPr txBox="1"/>
            <p:nvPr/>
          </p:nvSpPr>
          <p:spPr>
            <a:xfrm>
              <a:off x="7348855" y="1775647"/>
              <a:ext cx="1176958" cy="261610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x 1000 RPM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5AB2CF7-6E62-4F90-B158-8F5FFE2813CF}"/>
              </a:ext>
            </a:extLst>
          </p:cNvPr>
          <p:cNvGrpSpPr/>
          <p:nvPr/>
        </p:nvGrpSpPr>
        <p:grpSpPr>
          <a:xfrm>
            <a:off x="8165326" y="4541969"/>
            <a:ext cx="2507873" cy="1881673"/>
            <a:chOff x="8136539" y="4513282"/>
            <a:chExt cx="2507873" cy="188167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38977B24-34E7-477F-A952-EA246FB45D70}"/>
                </a:ext>
              </a:extLst>
            </p:cNvPr>
            <p:cNvSpPr txBox="1"/>
            <p:nvPr/>
          </p:nvSpPr>
          <p:spPr>
            <a:xfrm>
              <a:off x="8277988" y="6056401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0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B2A418D-3833-4DA1-A7D6-1F966B016093}"/>
                </a:ext>
              </a:extLst>
            </p:cNvPr>
            <p:cNvSpPr txBox="1"/>
            <p:nvPr/>
          </p:nvSpPr>
          <p:spPr>
            <a:xfrm>
              <a:off x="8136539" y="5534680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1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469CEFF-6A70-46D4-95B3-5ED4AA42F309}"/>
                </a:ext>
              </a:extLst>
            </p:cNvPr>
            <p:cNvSpPr txBox="1"/>
            <p:nvPr/>
          </p:nvSpPr>
          <p:spPr>
            <a:xfrm>
              <a:off x="8270496" y="5025523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61F5C16-0211-4E5F-97A5-3A1B1EFEE882}"/>
                </a:ext>
              </a:extLst>
            </p:cNvPr>
            <p:cNvSpPr txBox="1"/>
            <p:nvPr/>
          </p:nvSpPr>
          <p:spPr>
            <a:xfrm>
              <a:off x="8648991" y="4648322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3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54CF851-9A5A-43E4-BE88-0C8EB8B21965}"/>
                </a:ext>
              </a:extLst>
            </p:cNvPr>
            <p:cNvSpPr txBox="1"/>
            <p:nvPr/>
          </p:nvSpPr>
          <p:spPr>
            <a:xfrm>
              <a:off x="9160281" y="4513282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4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614D7-7B5A-4624-9EAC-B0453E89CC88}"/>
                </a:ext>
              </a:extLst>
            </p:cNvPr>
            <p:cNvSpPr txBox="1"/>
            <p:nvPr/>
          </p:nvSpPr>
          <p:spPr>
            <a:xfrm>
              <a:off x="9665129" y="4644668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5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AAB2B330-5AB1-4585-A1AA-DCABF0551C38}"/>
                </a:ext>
              </a:extLst>
            </p:cNvPr>
            <p:cNvSpPr txBox="1"/>
            <p:nvPr/>
          </p:nvSpPr>
          <p:spPr>
            <a:xfrm>
              <a:off x="10046684" y="5038044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6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EF22C775-7729-4108-B2CC-04F7E713A15B}"/>
                </a:ext>
              </a:extLst>
            </p:cNvPr>
            <p:cNvSpPr txBox="1"/>
            <p:nvPr/>
          </p:nvSpPr>
          <p:spPr>
            <a:xfrm>
              <a:off x="10162218" y="5545591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7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50C95A0-8892-4B58-987F-AB3D686BF6BE}"/>
              </a:ext>
            </a:extLst>
          </p:cNvPr>
          <p:cNvGrpSpPr/>
          <p:nvPr/>
        </p:nvGrpSpPr>
        <p:grpSpPr>
          <a:xfrm>
            <a:off x="11394544" y="2725880"/>
            <a:ext cx="563325" cy="3818774"/>
            <a:chOff x="11394544" y="2725880"/>
            <a:chExt cx="563325" cy="3818774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D081F8F-112C-4ACD-A400-D73A5F7E106D}"/>
                </a:ext>
              </a:extLst>
            </p:cNvPr>
            <p:cNvSpPr/>
            <p:nvPr/>
          </p:nvSpPr>
          <p:spPr>
            <a:xfrm>
              <a:off x="11396738" y="4974289"/>
              <a:ext cx="561131" cy="706096"/>
            </a:xfrm>
            <a:prstGeom prst="rect">
              <a:avLst/>
            </a:prstGeom>
            <a:pattFill prst="dashVert">
              <a:fgClr>
                <a:schemeClr val="bg1">
                  <a:lumMod val="85000"/>
                </a:schemeClr>
              </a:fgClr>
              <a:bgClr>
                <a:schemeClr val="bg1">
                  <a:lumMod val="75000"/>
                </a:schemeClr>
              </a:bgClr>
            </a:patt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CCAB03D9-9B91-42DE-A30A-7B67EFC40A78}"/>
                </a:ext>
              </a:extLst>
            </p:cNvPr>
            <p:cNvSpPr/>
            <p:nvPr/>
          </p:nvSpPr>
          <p:spPr>
            <a:xfrm>
              <a:off x="11394544" y="2725880"/>
              <a:ext cx="561131" cy="2236006"/>
            </a:xfrm>
            <a:prstGeom prst="rect">
              <a:avLst/>
            </a:prstGeom>
            <a:gradFill>
              <a:gsLst>
                <a:gs pos="0">
                  <a:srgbClr val="00B050">
                    <a:alpha val="0"/>
                  </a:srgbClr>
                </a:gs>
                <a:gs pos="100000">
                  <a:srgbClr val="00B050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AA31071B-EA7A-434A-A7C7-8C50D1884167}"/>
                </a:ext>
              </a:extLst>
            </p:cNvPr>
            <p:cNvSpPr/>
            <p:nvPr/>
          </p:nvSpPr>
          <p:spPr>
            <a:xfrm>
              <a:off x="11396738" y="5692787"/>
              <a:ext cx="561131" cy="851867"/>
            </a:xfrm>
            <a:prstGeom prst="rect">
              <a:avLst/>
            </a:prstGeom>
            <a:gradFill>
              <a:gsLst>
                <a:gs pos="0">
                  <a:srgbClr val="C93737"/>
                </a:gs>
                <a:gs pos="100000">
                  <a:srgbClr val="C93737">
                    <a:alpha val="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19B3FD28-9299-4952-B035-62A209553BE9}"/>
              </a:ext>
            </a:extLst>
          </p:cNvPr>
          <p:cNvSpPr/>
          <p:nvPr/>
        </p:nvSpPr>
        <p:spPr>
          <a:xfrm>
            <a:off x="-483255" y="5973532"/>
            <a:ext cx="5677211" cy="2024122"/>
          </a:xfrm>
          <a:prstGeom prst="roundRect">
            <a:avLst>
              <a:gd name="adj" fmla="val 9510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AE55954-4ECA-4449-8491-94F8C64E2BA3}"/>
              </a:ext>
            </a:extLst>
          </p:cNvPr>
          <p:cNvSpPr/>
          <p:nvPr/>
        </p:nvSpPr>
        <p:spPr>
          <a:xfrm>
            <a:off x="-909320" y="6862417"/>
            <a:ext cx="13194086" cy="13827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395B389-426C-4640-B402-F0BE78B367C7}"/>
              </a:ext>
            </a:extLst>
          </p:cNvPr>
          <p:cNvSpPr/>
          <p:nvPr/>
        </p:nvSpPr>
        <p:spPr>
          <a:xfrm>
            <a:off x="-1525997" y="5232499"/>
            <a:ext cx="1525997" cy="28394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279AB56-0FA3-41AB-AFCC-5F107F39FF47}"/>
              </a:ext>
            </a:extLst>
          </p:cNvPr>
          <p:cNvGrpSpPr/>
          <p:nvPr/>
        </p:nvGrpSpPr>
        <p:grpSpPr>
          <a:xfrm>
            <a:off x="238622" y="6163732"/>
            <a:ext cx="4780138" cy="534117"/>
            <a:chOff x="1122680" y="3886200"/>
            <a:chExt cx="8935720" cy="1432560"/>
          </a:xfrm>
        </p:grpSpPr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73ABE905-551F-4F74-BD57-682A43ECBD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2680" y="3886200"/>
              <a:ext cx="914400" cy="762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AB01E25-6970-4259-B7FF-2BBA6B0368EC}"/>
                </a:ext>
              </a:extLst>
            </p:cNvPr>
            <p:cNvCxnSpPr>
              <a:cxnSpLocks/>
            </p:cNvCxnSpPr>
            <p:nvPr/>
          </p:nvCxnSpPr>
          <p:spPr>
            <a:xfrm>
              <a:off x="2037080" y="3886200"/>
              <a:ext cx="1132840" cy="33528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4F199FAF-70E5-4CB2-8EA1-59C277C86DAB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4221480"/>
              <a:ext cx="894080" cy="77216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8D73EA3-A648-4D04-AC35-4D3AC57D694E}"/>
                </a:ext>
              </a:extLst>
            </p:cNvPr>
            <p:cNvCxnSpPr>
              <a:cxnSpLocks/>
            </p:cNvCxnSpPr>
            <p:nvPr/>
          </p:nvCxnSpPr>
          <p:spPr>
            <a:xfrm>
              <a:off x="4064000" y="4993640"/>
              <a:ext cx="1341120" cy="32512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EF25775-E389-4E6A-A201-D0EB2F6624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5120" y="5105400"/>
              <a:ext cx="1620520" cy="21336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5FCB6CC-9287-4343-9C9E-8AA8DE5705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5640" y="4455160"/>
              <a:ext cx="1457960" cy="65024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A3D9574-5611-4C04-BAF7-9402FC9E60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83600" y="4328160"/>
              <a:ext cx="1574800" cy="12700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33CF7027-A46F-4FD2-A6CB-D6FC98083CDF}"/>
              </a:ext>
            </a:extLst>
          </p:cNvPr>
          <p:cNvGrpSpPr/>
          <p:nvPr/>
        </p:nvGrpSpPr>
        <p:grpSpPr>
          <a:xfrm>
            <a:off x="657273" y="5973532"/>
            <a:ext cx="190090" cy="754618"/>
            <a:chOff x="956902" y="5973532"/>
            <a:chExt cx="190090" cy="754618"/>
          </a:xfrm>
        </p:grpSpPr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905BE63-E0DD-414B-82F5-A5CD23FB704E}"/>
                </a:ext>
              </a:extLst>
            </p:cNvPr>
            <p:cNvCxnSpPr/>
            <p:nvPr/>
          </p:nvCxnSpPr>
          <p:spPr>
            <a:xfrm>
              <a:off x="1056181" y="5973532"/>
              <a:ext cx="0" cy="754618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2AFFDE39-7F39-4279-A70D-03495FE953A9}"/>
                </a:ext>
              </a:extLst>
            </p:cNvPr>
            <p:cNvSpPr/>
            <p:nvPr/>
          </p:nvSpPr>
          <p:spPr>
            <a:xfrm>
              <a:off x="956902" y="6098648"/>
              <a:ext cx="190090" cy="1900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4F37092D-7EA2-4863-976B-0101BBCD6A75}"/>
              </a:ext>
            </a:extLst>
          </p:cNvPr>
          <p:cNvCxnSpPr>
            <a:cxnSpLocks/>
          </p:cNvCxnSpPr>
          <p:nvPr/>
        </p:nvCxnSpPr>
        <p:spPr>
          <a:xfrm>
            <a:off x="238622" y="6177937"/>
            <a:ext cx="0" cy="54682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3C89BCBD-7290-4DBB-8F96-C8818BD699DB}"/>
              </a:ext>
            </a:extLst>
          </p:cNvPr>
          <p:cNvCxnSpPr>
            <a:cxnSpLocks/>
          </p:cNvCxnSpPr>
          <p:nvPr/>
        </p:nvCxnSpPr>
        <p:spPr>
          <a:xfrm>
            <a:off x="5002784" y="6327504"/>
            <a:ext cx="0" cy="4116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F3B17008-F7F4-4BC5-9DEC-5EDDAAA720CF}"/>
              </a:ext>
            </a:extLst>
          </p:cNvPr>
          <p:cNvSpPr txBox="1"/>
          <p:nvPr/>
        </p:nvSpPr>
        <p:spPr>
          <a:xfrm>
            <a:off x="4688137" y="5946926"/>
            <a:ext cx="578851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FIN</a:t>
            </a:r>
            <a:endParaRPr lang="en-GB" sz="5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7670F295-CA53-42A8-9472-9F1AE8A20F51}"/>
              </a:ext>
            </a:extLst>
          </p:cNvPr>
          <p:cNvSpPr txBox="1"/>
          <p:nvPr/>
        </p:nvSpPr>
        <p:spPr>
          <a:xfrm>
            <a:off x="-111577" y="5892942"/>
            <a:ext cx="714310" cy="276999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STRT</a:t>
            </a:r>
            <a:endParaRPr lang="en-GB" sz="5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514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659CA16A-B04E-49F2-8722-60DBC9026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" y="0"/>
            <a:ext cx="12192000" cy="6858000"/>
          </a:xfrm>
          <a:prstGeom prst="rect">
            <a:avLst/>
          </a:prstGeom>
        </p:spPr>
      </p:pic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EEB59598-1602-4AC9-BA25-BBE9CFDA709A}"/>
              </a:ext>
            </a:extLst>
          </p:cNvPr>
          <p:cNvSpPr/>
          <p:nvPr/>
        </p:nvSpPr>
        <p:spPr>
          <a:xfrm>
            <a:off x="11097465" y="2448559"/>
            <a:ext cx="1546777" cy="5623349"/>
          </a:xfrm>
          <a:prstGeom prst="roundRect">
            <a:avLst>
              <a:gd name="adj" fmla="val 15784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59F49AD5-E598-42DF-B2D3-D28CBCBADB1C}"/>
              </a:ext>
            </a:extLst>
          </p:cNvPr>
          <p:cNvSpPr/>
          <p:nvPr/>
        </p:nvSpPr>
        <p:spPr>
          <a:xfrm>
            <a:off x="11127532" y="3750012"/>
            <a:ext cx="1154901" cy="2184062"/>
          </a:xfrm>
          <a:prstGeom prst="roundRect">
            <a:avLst>
              <a:gd name="adj" fmla="val 0"/>
            </a:avLst>
          </a:prstGeom>
          <a:solidFill>
            <a:srgbClr val="40404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788B069B-FE74-44A1-8F20-A6128B2BEDE3}"/>
              </a:ext>
            </a:extLst>
          </p:cNvPr>
          <p:cNvSpPr/>
          <p:nvPr/>
        </p:nvSpPr>
        <p:spPr>
          <a:xfrm>
            <a:off x="9527063" y="5796146"/>
            <a:ext cx="1578415" cy="1904861"/>
          </a:xfrm>
          <a:prstGeom prst="roundRect">
            <a:avLst>
              <a:gd name="adj" fmla="val 0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0DA4B32E-C40A-4E6B-B2AD-98297EB9D216}"/>
              </a:ext>
            </a:extLst>
          </p:cNvPr>
          <p:cNvSpPr/>
          <p:nvPr/>
        </p:nvSpPr>
        <p:spPr>
          <a:xfrm>
            <a:off x="6477448" y="5125321"/>
            <a:ext cx="2478626" cy="2282515"/>
          </a:xfrm>
          <a:prstGeom prst="roundRect">
            <a:avLst>
              <a:gd name="adj" fmla="val 15784"/>
            </a:avLst>
          </a:prstGeom>
          <a:solidFill>
            <a:srgbClr val="404040"/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99FDA-4F81-486F-8343-21F295A38285}"/>
              </a:ext>
            </a:extLst>
          </p:cNvPr>
          <p:cNvSpPr txBox="1"/>
          <p:nvPr/>
        </p:nvSpPr>
        <p:spPr>
          <a:xfrm>
            <a:off x="6362763" y="5190524"/>
            <a:ext cx="1603172" cy="67920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20.1</a:t>
            </a:r>
            <a:endParaRPr lang="en-GB" sz="40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mpg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81B76FB-F230-43C6-963E-BE7F78BDBF19}"/>
              </a:ext>
            </a:extLst>
          </p:cNvPr>
          <p:cNvSpPr txBox="1"/>
          <p:nvPr/>
        </p:nvSpPr>
        <p:spPr>
          <a:xfrm>
            <a:off x="6528281" y="5973532"/>
            <a:ext cx="1272136" cy="67920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20.4</a:t>
            </a:r>
            <a:endParaRPr lang="en-GB" sz="40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ctr"/>
            <a:r>
              <a:rPr lang="en-GB" sz="1200" dirty="0" err="1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ave</a:t>
            </a:r>
            <a:r>
              <a:rPr lang="en-GB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03212741-23A7-4139-8272-283F5C7D1C18}"/>
              </a:ext>
            </a:extLst>
          </p:cNvPr>
          <p:cNvGrpSpPr/>
          <p:nvPr/>
        </p:nvGrpSpPr>
        <p:grpSpPr>
          <a:xfrm>
            <a:off x="11303663" y="2730297"/>
            <a:ext cx="727835" cy="3814358"/>
            <a:chOff x="11390231" y="2730297"/>
            <a:chExt cx="727835" cy="3814358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B9BB93FC-4102-400B-8CFB-9F33FE6D824E}"/>
                </a:ext>
              </a:extLst>
            </p:cNvPr>
            <p:cNvSpPr/>
            <p:nvPr/>
          </p:nvSpPr>
          <p:spPr>
            <a:xfrm>
              <a:off x="11483306" y="2730297"/>
              <a:ext cx="561131" cy="2243992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42351D4-54A6-435A-BD0C-1D4A0E0712DF}"/>
                </a:ext>
              </a:extLst>
            </p:cNvPr>
            <p:cNvSpPr/>
            <p:nvPr/>
          </p:nvSpPr>
          <p:spPr>
            <a:xfrm>
              <a:off x="11483306" y="5634226"/>
              <a:ext cx="561131" cy="910429"/>
            </a:xfrm>
            <a:prstGeom prst="rect">
              <a:avLst/>
            </a:prstGeom>
            <a:solidFill>
              <a:srgbClr val="C93737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D081F8F-112C-4ACD-A400-D73A5F7E106D}"/>
                </a:ext>
              </a:extLst>
            </p:cNvPr>
            <p:cNvSpPr/>
            <p:nvPr/>
          </p:nvSpPr>
          <p:spPr>
            <a:xfrm>
              <a:off x="11483306" y="4974289"/>
              <a:ext cx="561131" cy="70609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D6E33839-4F51-4424-B2E0-F6A89D9568C0}"/>
                </a:ext>
              </a:extLst>
            </p:cNvPr>
            <p:cNvSpPr/>
            <p:nvPr/>
          </p:nvSpPr>
          <p:spPr>
            <a:xfrm>
              <a:off x="11390231" y="5223578"/>
              <a:ext cx="727835" cy="239612"/>
            </a:xfrm>
            <a:prstGeom prst="rect">
              <a:avLst/>
            </a:prstGeom>
            <a:gradFill flip="none" rotWithShape="1">
              <a:gsLst>
                <a:gs pos="0">
                  <a:srgbClr val="414141"/>
                </a:gs>
                <a:gs pos="50000">
                  <a:srgbClr val="606060"/>
                </a:gs>
                <a:gs pos="100000">
                  <a:srgbClr val="808080"/>
                </a:gs>
              </a:gsLst>
              <a:lin ang="16200000" scaled="1"/>
              <a:tileRect/>
            </a:gradFill>
            <a:ln w="12700">
              <a:solidFill>
                <a:srgbClr val="777777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75" name="Oval 74">
            <a:extLst>
              <a:ext uri="{FF2B5EF4-FFF2-40B4-BE49-F238E27FC236}">
                <a16:creationId xmlns:a16="http://schemas.microsoft.com/office/drawing/2014/main" id="{260E87FC-155C-4D9F-8C87-48E837CCDC88}"/>
              </a:ext>
            </a:extLst>
          </p:cNvPr>
          <p:cNvSpPr/>
          <p:nvPr/>
        </p:nvSpPr>
        <p:spPr>
          <a:xfrm>
            <a:off x="7751116" y="4082908"/>
            <a:ext cx="3354362" cy="3318762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5AB2CF7-6E62-4F90-B158-8F5FFE2813CF}"/>
              </a:ext>
            </a:extLst>
          </p:cNvPr>
          <p:cNvGrpSpPr/>
          <p:nvPr/>
        </p:nvGrpSpPr>
        <p:grpSpPr>
          <a:xfrm>
            <a:off x="8165326" y="4541969"/>
            <a:ext cx="2507873" cy="1881673"/>
            <a:chOff x="8136539" y="4513282"/>
            <a:chExt cx="2507873" cy="188167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38977B24-34E7-477F-A952-EA246FB45D70}"/>
                </a:ext>
              </a:extLst>
            </p:cNvPr>
            <p:cNvSpPr txBox="1"/>
            <p:nvPr/>
          </p:nvSpPr>
          <p:spPr>
            <a:xfrm>
              <a:off x="8277988" y="6056401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0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B2A418D-3833-4DA1-A7D6-1F966B016093}"/>
                </a:ext>
              </a:extLst>
            </p:cNvPr>
            <p:cNvSpPr txBox="1"/>
            <p:nvPr/>
          </p:nvSpPr>
          <p:spPr>
            <a:xfrm>
              <a:off x="8136539" y="5534680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1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469CEFF-6A70-46D4-95B3-5ED4AA42F309}"/>
                </a:ext>
              </a:extLst>
            </p:cNvPr>
            <p:cNvSpPr txBox="1"/>
            <p:nvPr/>
          </p:nvSpPr>
          <p:spPr>
            <a:xfrm>
              <a:off x="8270496" y="5025523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2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61F5C16-0211-4E5F-97A5-3A1B1EFEE882}"/>
                </a:ext>
              </a:extLst>
            </p:cNvPr>
            <p:cNvSpPr txBox="1"/>
            <p:nvPr/>
          </p:nvSpPr>
          <p:spPr>
            <a:xfrm>
              <a:off x="8648991" y="4648322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3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54CF851-9A5A-43E4-BE88-0C8EB8B21965}"/>
                </a:ext>
              </a:extLst>
            </p:cNvPr>
            <p:cNvSpPr txBox="1"/>
            <p:nvPr/>
          </p:nvSpPr>
          <p:spPr>
            <a:xfrm>
              <a:off x="9160281" y="4513282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4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614D7-7B5A-4624-9EAC-B0453E89CC88}"/>
                </a:ext>
              </a:extLst>
            </p:cNvPr>
            <p:cNvSpPr txBox="1"/>
            <p:nvPr/>
          </p:nvSpPr>
          <p:spPr>
            <a:xfrm>
              <a:off x="9665129" y="4644668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5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AAB2B330-5AB1-4585-A1AA-DCABF0551C38}"/>
                </a:ext>
              </a:extLst>
            </p:cNvPr>
            <p:cNvSpPr txBox="1"/>
            <p:nvPr/>
          </p:nvSpPr>
          <p:spPr>
            <a:xfrm>
              <a:off x="10046684" y="5038044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6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EF22C775-7729-4108-B2CC-04F7E713A15B}"/>
                </a:ext>
              </a:extLst>
            </p:cNvPr>
            <p:cNvSpPr txBox="1"/>
            <p:nvPr/>
          </p:nvSpPr>
          <p:spPr>
            <a:xfrm>
              <a:off x="10162218" y="5545591"/>
              <a:ext cx="482194" cy="338554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7</a:t>
              </a:r>
              <a:endParaRPr lang="en-GB" sz="16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sp>
        <p:nvSpPr>
          <p:cNvPr id="96" name="Oval 95">
            <a:extLst>
              <a:ext uri="{FF2B5EF4-FFF2-40B4-BE49-F238E27FC236}">
                <a16:creationId xmlns:a16="http://schemas.microsoft.com/office/drawing/2014/main" id="{89036CCF-FA31-4AEA-ABB4-82BC03E2FA8D}"/>
              </a:ext>
            </a:extLst>
          </p:cNvPr>
          <p:cNvSpPr/>
          <p:nvPr/>
        </p:nvSpPr>
        <p:spPr>
          <a:xfrm>
            <a:off x="7751116" y="4082908"/>
            <a:ext cx="3354362" cy="3318762"/>
          </a:xfrm>
          <a:prstGeom prst="ellipse">
            <a:avLst/>
          </a:prstGeom>
          <a:noFill/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4472C4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779FA5F-4500-4C1E-80E4-9505D93ADFE3}"/>
              </a:ext>
            </a:extLst>
          </p:cNvPr>
          <p:cNvSpPr txBox="1"/>
          <p:nvPr/>
        </p:nvSpPr>
        <p:spPr>
          <a:xfrm>
            <a:off x="8810427" y="5928411"/>
            <a:ext cx="664872" cy="769441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4</a:t>
            </a:r>
            <a:endParaRPr lang="en-GB" sz="105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3C869F3D-8E0E-490E-9D09-68BCD6E14595}"/>
              </a:ext>
            </a:extLst>
          </p:cNvPr>
          <p:cNvSpPr/>
          <p:nvPr/>
        </p:nvSpPr>
        <p:spPr>
          <a:xfrm>
            <a:off x="9920508" y="5826947"/>
            <a:ext cx="1154901" cy="2184062"/>
          </a:xfrm>
          <a:prstGeom prst="roundRect">
            <a:avLst>
              <a:gd name="adj" fmla="val 0"/>
            </a:avLst>
          </a:prstGeom>
          <a:solidFill>
            <a:srgbClr val="40404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268AB163-9ADC-4F55-8436-F5EB4290CC91}"/>
              </a:ext>
            </a:extLst>
          </p:cNvPr>
          <p:cNvSpPr/>
          <p:nvPr/>
        </p:nvSpPr>
        <p:spPr>
          <a:xfrm>
            <a:off x="9642540" y="5924003"/>
            <a:ext cx="1291968" cy="857513"/>
          </a:xfrm>
          <a:prstGeom prst="roundRect">
            <a:avLst>
              <a:gd name="adj" fmla="val 4568"/>
            </a:avLst>
          </a:prstGeom>
          <a:solidFill>
            <a:schemeClr val="bg2">
              <a:lumMod val="50000"/>
            </a:schemeClr>
          </a:solidFill>
          <a:ln w="57150">
            <a:solidFill>
              <a:srgbClr val="BABA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9600B0F-A8F8-4863-825E-8508E02CC20B}"/>
              </a:ext>
            </a:extLst>
          </p:cNvPr>
          <p:cNvSpPr txBox="1"/>
          <p:nvPr/>
        </p:nvSpPr>
        <p:spPr>
          <a:xfrm>
            <a:off x="9672021" y="5860935"/>
            <a:ext cx="1176958" cy="769441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0</a:t>
            </a:r>
            <a:endParaRPr lang="en-GB" sz="1200" dirty="0">
              <a:solidFill>
                <a:schemeClr val="bg1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06F155DE-70A0-41AC-BBE0-58CE0A021D11}"/>
              </a:ext>
            </a:extLst>
          </p:cNvPr>
          <p:cNvSpPr txBox="1"/>
          <p:nvPr/>
        </p:nvSpPr>
        <p:spPr>
          <a:xfrm>
            <a:off x="9987864" y="6467794"/>
            <a:ext cx="1176958" cy="261610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mph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FECF3DD-B650-4989-83E0-41B1D5EEC037}"/>
              </a:ext>
            </a:extLst>
          </p:cNvPr>
          <p:cNvGrpSpPr/>
          <p:nvPr/>
        </p:nvGrpSpPr>
        <p:grpSpPr>
          <a:xfrm>
            <a:off x="7988297" y="4302289"/>
            <a:ext cx="2880000" cy="2880000"/>
            <a:chOff x="6497334" y="772514"/>
            <a:chExt cx="2880000" cy="2880000"/>
          </a:xfrm>
        </p:grpSpPr>
        <p:sp>
          <p:nvSpPr>
            <p:cNvPr id="77" name="Arc 76">
              <a:extLst>
                <a:ext uri="{FF2B5EF4-FFF2-40B4-BE49-F238E27FC236}">
                  <a16:creationId xmlns:a16="http://schemas.microsoft.com/office/drawing/2014/main" id="{A2849D70-F8C3-4F27-A72A-47D88CAC2CAE}"/>
                </a:ext>
              </a:extLst>
            </p:cNvPr>
            <p:cNvSpPr/>
            <p:nvPr/>
          </p:nvSpPr>
          <p:spPr>
            <a:xfrm>
              <a:off x="6556678" y="831858"/>
              <a:ext cx="2761312" cy="2761312"/>
            </a:xfrm>
            <a:prstGeom prst="arc">
              <a:avLst>
                <a:gd name="adj1" fmla="val 9046174"/>
                <a:gd name="adj2" fmla="val 21573370"/>
              </a:avLst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58B6F0B-8615-42E2-A620-F835E2EEAADE}"/>
                </a:ext>
              </a:extLst>
            </p:cNvPr>
            <p:cNvCxnSpPr>
              <a:cxnSpLocks/>
            </p:cNvCxnSpPr>
            <p:nvPr/>
          </p:nvCxnSpPr>
          <p:spPr>
            <a:xfrm>
              <a:off x="6497334" y="2212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0FB3202-47FE-40BE-8E54-54C312848C7E}"/>
                </a:ext>
              </a:extLst>
            </p:cNvPr>
            <p:cNvCxnSpPr>
              <a:cxnSpLocks/>
            </p:cNvCxnSpPr>
            <p:nvPr/>
          </p:nvCxnSpPr>
          <p:spPr>
            <a:xfrm rot="3600000">
              <a:off x="7145334" y="109014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8B7CC73-CEF5-4508-932D-FE4DF12BF4C0}"/>
                </a:ext>
              </a:extLst>
            </p:cNvPr>
            <p:cNvCxnSpPr>
              <a:cxnSpLocks/>
            </p:cNvCxnSpPr>
            <p:nvPr/>
          </p:nvCxnSpPr>
          <p:spPr>
            <a:xfrm rot="19800000">
              <a:off x="6670965" y="2860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8EFD907-FB6B-4023-91CD-72A7D6ED5C20}"/>
                </a:ext>
              </a:extLst>
            </p:cNvPr>
            <p:cNvCxnSpPr>
              <a:cxnSpLocks/>
            </p:cNvCxnSpPr>
            <p:nvPr/>
          </p:nvCxnSpPr>
          <p:spPr>
            <a:xfrm rot="1800000">
              <a:off x="6670965" y="1564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411F3A8-7F92-4B03-8616-DA4159CAD3D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793334" y="916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58748E9-CA93-4BD8-8638-5540549CD267}"/>
                </a:ext>
              </a:extLst>
            </p:cNvPr>
            <p:cNvCxnSpPr>
              <a:cxnSpLocks/>
            </p:cNvCxnSpPr>
            <p:nvPr/>
          </p:nvCxnSpPr>
          <p:spPr>
            <a:xfrm rot="7200000">
              <a:off x="8441334" y="109014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2336C3B-4F7A-4EA6-9DAF-62F36876D85E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9089334" y="2212514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2BB237E-FEAA-42E4-AFB3-582EB691076B}"/>
                </a:ext>
              </a:extLst>
            </p:cNvPr>
            <p:cNvSpPr/>
            <p:nvPr/>
          </p:nvSpPr>
          <p:spPr>
            <a:xfrm>
              <a:off x="7863774" y="2138954"/>
              <a:ext cx="147120" cy="147120"/>
            </a:xfrm>
            <a:prstGeom prst="ellipse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2DC64AF8-E722-4466-89BE-2C194DD0EC21}"/>
                </a:ext>
              </a:extLst>
            </p:cNvPr>
            <p:cNvSpPr/>
            <p:nvPr/>
          </p:nvSpPr>
          <p:spPr>
            <a:xfrm>
              <a:off x="6497334" y="772514"/>
              <a:ext cx="2880000" cy="2880000"/>
            </a:xfrm>
            <a:prstGeom prst="arc">
              <a:avLst>
                <a:gd name="adj1" fmla="val 8957569"/>
                <a:gd name="adj2" fmla="val 44960"/>
              </a:avLst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Arc 83">
              <a:extLst>
                <a:ext uri="{FF2B5EF4-FFF2-40B4-BE49-F238E27FC236}">
                  <a16:creationId xmlns:a16="http://schemas.microsoft.com/office/drawing/2014/main" id="{F9BF76CB-76D6-4A56-8544-B9A117D55F10}"/>
                </a:ext>
              </a:extLst>
            </p:cNvPr>
            <p:cNvSpPr/>
            <p:nvPr/>
          </p:nvSpPr>
          <p:spPr>
            <a:xfrm>
              <a:off x="6556678" y="831858"/>
              <a:ext cx="2761312" cy="2761312"/>
            </a:xfrm>
            <a:prstGeom prst="arc">
              <a:avLst>
                <a:gd name="adj1" fmla="val 19740302"/>
                <a:gd name="adj2" fmla="val 21573370"/>
              </a:avLst>
            </a:prstGeom>
            <a:ln w="57150">
              <a:solidFill>
                <a:srgbClr val="ED7D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BCAD6CD-824D-45B4-8B13-CC0BDEAE7A6F}"/>
                </a:ext>
              </a:extLst>
            </p:cNvPr>
            <p:cNvCxnSpPr>
              <a:cxnSpLocks/>
            </p:cNvCxnSpPr>
            <p:nvPr/>
          </p:nvCxnSpPr>
          <p:spPr>
            <a:xfrm rot="9000000">
              <a:off x="8915703" y="1564515"/>
              <a:ext cx="28800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4722D99C-2DD1-44C5-BA43-76A6B814309B}"/>
                </a:ext>
              </a:extLst>
            </p:cNvPr>
            <p:cNvSpPr txBox="1"/>
            <p:nvPr/>
          </p:nvSpPr>
          <p:spPr>
            <a:xfrm>
              <a:off x="7348855" y="1724847"/>
              <a:ext cx="1176958" cy="261610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x 1000 RPM</a:t>
              </a:r>
            </a:p>
          </p:txBody>
        </p:sp>
        <p:sp>
          <p:nvSpPr>
            <p:cNvPr id="83" name="Trapezoid 82">
              <a:extLst>
                <a:ext uri="{FF2B5EF4-FFF2-40B4-BE49-F238E27FC236}">
                  <a16:creationId xmlns:a16="http://schemas.microsoft.com/office/drawing/2014/main" id="{B25BE68B-43B2-4C88-9CBE-D5075C403D0F}"/>
                </a:ext>
              </a:extLst>
            </p:cNvPr>
            <p:cNvSpPr/>
            <p:nvPr/>
          </p:nvSpPr>
          <p:spPr>
            <a:xfrm rot="18483284">
              <a:off x="7404711" y="884821"/>
              <a:ext cx="117495" cy="1912556"/>
            </a:xfrm>
            <a:prstGeom prst="trapezoid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6" name="Rectangle 115">
            <a:extLst>
              <a:ext uri="{FF2B5EF4-FFF2-40B4-BE49-F238E27FC236}">
                <a16:creationId xmlns:a16="http://schemas.microsoft.com/office/drawing/2014/main" id="{C805D970-664C-476F-861E-B075DFCB31DA}"/>
              </a:ext>
            </a:extLst>
          </p:cNvPr>
          <p:cNvSpPr/>
          <p:nvPr/>
        </p:nvSpPr>
        <p:spPr>
          <a:xfrm>
            <a:off x="12186596" y="2326641"/>
            <a:ext cx="1233643" cy="58554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AE55954-4ECA-4449-8491-94F8C64E2BA3}"/>
              </a:ext>
            </a:extLst>
          </p:cNvPr>
          <p:cNvSpPr/>
          <p:nvPr/>
        </p:nvSpPr>
        <p:spPr>
          <a:xfrm>
            <a:off x="4342296" y="6862417"/>
            <a:ext cx="7942470" cy="13827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339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3049</TotalTime>
  <Words>196</Words>
  <Application>Microsoft Office PowerPoint</Application>
  <PresentationFormat>Widescreen</PresentationFormat>
  <Paragraphs>155</Paragraphs>
  <Slides>23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Microsoft Sans 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Hunt</dc:creator>
  <cp:lastModifiedBy>Tom Hunt</cp:lastModifiedBy>
  <cp:revision>34</cp:revision>
  <dcterms:created xsi:type="dcterms:W3CDTF">2020-04-08T20:42:29Z</dcterms:created>
  <dcterms:modified xsi:type="dcterms:W3CDTF">2020-04-11T12:52:19Z</dcterms:modified>
</cp:coreProperties>
</file>

<file path=docProps/thumbnail.jpeg>
</file>